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handoutMasterIdLst>
    <p:handoutMasterId r:id="rId19"/>
  </p:handoutMasterIdLst>
  <p:sldIdLst>
    <p:sldId id="13431" r:id="rId2"/>
    <p:sldId id="13432" r:id="rId3"/>
    <p:sldId id="13433" r:id="rId4"/>
    <p:sldId id="13434" r:id="rId5"/>
    <p:sldId id="13435" r:id="rId6"/>
    <p:sldId id="13437" r:id="rId7"/>
    <p:sldId id="13438" r:id="rId8"/>
    <p:sldId id="13439" r:id="rId9"/>
    <p:sldId id="13440" r:id="rId10"/>
    <p:sldId id="13441" r:id="rId11"/>
    <p:sldId id="13442" r:id="rId12"/>
    <p:sldId id="13443" r:id="rId13"/>
    <p:sldId id="13444" r:id="rId14"/>
    <p:sldId id="13447" r:id="rId15"/>
    <p:sldId id="13448" r:id="rId16"/>
    <p:sldId id="13446" r:id="rId1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表紙" id="{8E65F869-5B5C-44D6-BFAE-7EA65763D5F5}">
          <p14:sldIdLst>
            <p14:sldId id="13431"/>
          </p14:sldIdLst>
        </p14:section>
        <p14:section name="要約" id="{48FDA668-2D18-418B-B763-704157BE36D2}">
          <p14:sldIdLst>
            <p14:sldId id="13432"/>
          </p14:sldIdLst>
        </p14:section>
        <p14:section name="提案書本編" id="{1E56415E-573C-43F8-9AED-7FAA6BBD41D5}">
          <p14:sldIdLst>
            <p14:sldId id="13433"/>
            <p14:sldId id="13434"/>
            <p14:sldId id="13435"/>
            <p14:sldId id="13437"/>
            <p14:sldId id="13438"/>
            <p14:sldId id="13439"/>
            <p14:sldId id="13440"/>
            <p14:sldId id="13441"/>
            <p14:sldId id="13442"/>
            <p14:sldId id="13443"/>
            <p14:sldId id="13444"/>
            <p14:sldId id="13447"/>
            <p14:sldId id="13448"/>
          </p14:sldIdLst>
        </p14:section>
        <p14:section name="補足資料" id="{15392340-74B0-4FEF-98FB-914DDA461223}">
          <p14:sldIdLst>
            <p14:sldId id="13446"/>
          </p14:sldIdLst>
        </p14:section>
      </p14:sectionLst>
    </p:ext>
    <p:ext uri="{EFAFB233-063F-42B5-8137-9DF3F51BA10A}">
      <p15:sldGuideLst xmlns:p15="http://schemas.microsoft.com/office/powerpoint/2012/main">
        <p15:guide id="1" orient="horz" pos="618" userDrawn="1">
          <p15:clr>
            <a:srgbClr val="A4A3A4"/>
          </p15:clr>
        </p15:guide>
        <p15:guide id="2" pos="431"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5FC6503-A76E-64F5-01A9-7B3C83E1F26F}" name="井上 裕美" initials="裕井" userId="S::y-inoue@convention.co.jp::29b9d59c-037a-4d7a-b6b2-1444dbfa61d3" providerId="AD"/>
  <p188:author id="{55493CD4-C09C-77FA-D64A-D5F312A0765A}" name="髙田 澪" initials="澪髙" userId="S::mi-takada@convention.co.jp::d77c8b7d-8a63-45cf-b9fb-0705975399c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F3FC"/>
    <a:srgbClr val="FF0000"/>
    <a:srgbClr val="6E6D6E"/>
    <a:srgbClr val="F7BD3C"/>
    <a:srgbClr val="E1FFFE"/>
    <a:srgbClr val="ECE7DE"/>
    <a:srgbClr val="FEFBF4"/>
    <a:srgbClr val="F9EBD3"/>
    <a:srgbClr val="C9E5F9"/>
    <a:srgbClr val="FCEE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688" autoAdjust="0"/>
    <p:restoredTop sz="94404" autoAdjust="0"/>
  </p:normalViewPr>
  <p:slideViewPr>
    <p:cSldViewPr snapToGrid="0">
      <p:cViewPr varScale="1">
        <p:scale>
          <a:sx n="60" d="100"/>
          <a:sy n="60" d="100"/>
        </p:scale>
        <p:origin x="1080" y="44"/>
      </p:cViewPr>
      <p:guideLst>
        <p:guide orient="horz" pos="618"/>
        <p:guide pos="431"/>
      </p:guideLst>
    </p:cSldViewPr>
  </p:slideViewPr>
  <p:outlineViewPr>
    <p:cViewPr>
      <p:scale>
        <a:sx n="33" d="100"/>
        <a:sy n="33" d="100"/>
      </p:scale>
      <p:origin x="0" y="-35996"/>
    </p:cViewPr>
  </p:outlineViewPr>
  <p:notesTextViewPr>
    <p:cViewPr>
      <p:scale>
        <a:sx n="1" d="1"/>
        <a:sy n="1" d="1"/>
      </p:scale>
      <p:origin x="0" y="0"/>
    </p:cViewPr>
  </p:notesTextViewPr>
  <p:sorterViewPr>
    <p:cViewPr>
      <p:scale>
        <a:sx n="100" d="100"/>
        <a:sy n="100" d="100"/>
      </p:scale>
      <p:origin x="0" y="-428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古田 達也" userId="f5f1f17c-7c02-4667-bd58-332e8e59343b" providerId="ADAL" clId="{59E8B4E0-63CD-417B-AA70-5FBB3E92F618}"/>
    <pc:docChg chg="custSel delSld modSld delSection modSection">
      <pc:chgData name="古田 達也" userId="f5f1f17c-7c02-4667-bd58-332e8e59343b" providerId="ADAL" clId="{59E8B4E0-63CD-417B-AA70-5FBB3E92F618}" dt="2026-07-27T07:18:19.550" v="2" actId="17851"/>
      <pc:docMkLst>
        <pc:docMk/>
      </pc:docMkLst>
      <pc:sldChg chg="del">
        <pc:chgData name="古田 達也" userId="f5f1f17c-7c02-4667-bd58-332e8e59343b" providerId="ADAL" clId="{59E8B4E0-63CD-417B-AA70-5FBB3E92F618}" dt="2026-07-27T07:14:00.489" v="1" actId="47"/>
        <pc:sldMkLst>
          <pc:docMk/>
          <pc:sldMk cId="505957590" sldId="13412"/>
        </pc:sldMkLst>
      </pc:sldChg>
      <pc:sldChg chg="del">
        <pc:chgData name="古田 達也" userId="f5f1f17c-7c02-4667-bd58-332e8e59343b" providerId="ADAL" clId="{59E8B4E0-63CD-417B-AA70-5FBB3E92F618}" dt="2026-07-27T07:14:00.489" v="1" actId="47"/>
        <pc:sldMkLst>
          <pc:docMk/>
          <pc:sldMk cId="2798092326" sldId="13413"/>
        </pc:sldMkLst>
      </pc:sldChg>
      <pc:sldChg chg="del">
        <pc:chgData name="古田 達也" userId="f5f1f17c-7c02-4667-bd58-332e8e59343b" providerId="ADAL" clId="{59E8B4E0-63CD-417B-AA70-5FBB3E92F618}" dt="2026-07-27T07:14:00.489" v="1" actId="47"/>
        <pc:sldMkLst>
          <pc:docMk/>
          <pc:sldMk cId="4046692534" sldId="13414"/>
        </pc:sldMkLst>
      </pc:sldChg>
      <pc:sldChg chg="del">
        <pc:chgData name="古田 達也" userId="f5f1f17c-7c02-4667-bd58-332e8e59343b" providerId="ADAL" clId="{59E8B4E0-63CD-417B-AA70-5FBB3E92F618}" dt="2026-07-27T07:14:00.489" v="1" actId="47"/>
        <pc:sldMkLst>
          <pc:docMk/>
          <pc:sldMk cId="1446343775" sldId="13415"/>
        </pc:sldMkLst>
      </pc:sldChg>
      <pc:sldChg chg="del">
        <pc:chgData name="古田 達也" userId="f5f1f17c-7c02-4667-bd58-332e8e59343b" providerId="ADAL" clId="{59E8B4E0-63CD-417B-AA70-5FBB3E92F618}" dt="2026-07-27T07:14:00.489" v="1" actId="47"/>
        <pc:sldMkLst>
          <pc:docMk/>
          <pc:sldMk cId="902257539" sldId="13416"/>
        </pc:sldMkLst>
      </pc:sldChg>
      <pc:sldChg chg="del">
        <pc:chgData name="古田 達也" userId="f5f1f17c-7c02-4667-bd58-332e8e59343b" providerId="ADAL" clId="{59E8B4E0-63CD-417B-AA70-5FBB3E92F618}" dt="2026-07-27T07:14:00.489" v="1" actId="47"/>
        <pc:sldMkLst>
          <pc:docMk/>
          <pc:sldMk cId="1291427695" sldId="13417"/>
        </pc:sldMkLst>
      </pc:sldChg>
      <pc:sldChg chg="del">
        <pc:chgData name="古田 達也" userId="f5f1f17c-7c02-4667-bd58-332e8e59343b" providerId="ADAL" clId="{59E8B4E0-63CD-417B-AA70-5FBB3E92F618}" dt="2026-07-27T07:14:00.489" v="1" actId="47"/>
        <pc:sldMkLst>
          <pc:docMk/>
          <pc:sldMk cId="1728612590" sldId="13418"/>
        </pc:sldMkLst>
      </pc:sldChg>
      <pc:sldChg chg="del">
        <pc:chgData name="古田 達也" userId="f5f1f17c-7c02-4667-bd58-332e8e59343b" providerId="ADAL" clId="{59E8B4E0-63CD-417B-AA70-5FBB3E92F618}" dt="2026-07-27T07:14:00.489" v="1" actId="47"/>
        <pc:sldMkLst>
          <pc:docMk/>
          <pc:sldMk cId="2614564865" sldId="13419"/>
        </pc:sldMkLst>
      </pc:sldChg>
      <pc:sldChg chg="del">
        <pc:chgData name="古田 達也" userId="f5f1f17c-7c02-4667-bd58-332e8e59343b" providerId="ADAL" clId="{59E8B4E0-63CD-417B-AA70-5FBB3E92F618}" dt="2026-07-27T07:14:00.489" v="1" actId="47"/>
        <pc:sldMkLst>
          <pc:docMk/>
          <pc:sldMk cId="2867983273" sldId="13420"/>
        </pc:sldMkLst>
      </pc:sldChg>
      <pc:sldChg chg="del">
        <pc:chgData name="古田 達也" userId="f5f1f17c-7c02-4667-bd58-332e8e59343b" providerId="ADAL" clId="{59E8B4E0-63CD-417B-AA70-5FBB3E92F618}" dt="2026-07-27T07:14:00.489" v="1" actId="47"/>
        <pc:sldMkLst>
          <pc:docMk/>
          <pc:sldMk cId="4124812769" sldId="13423"/>
        </pc:sldMkLst>
      </pc:sldChg>
      <pc:sldChg chg="del">
        <pc:chgData name="古田 達也" userId="f5f1f17c-7c02-4667-bd58-332e8e59343b" providerId="ADAL" clId="{59E8B4E0-63CD-417B-AA70-5FBB3E92F618}" dt="2026-07-27T07:14:00.489" v="1" actId="47"/>
        <pc:sldMkLst>
          <pc:docMk/>
          <pc:sldMk cId="4155658150" sldId="13424"/>
        </pc:sldMkLst>
      </pc:sldChg>
      <pc:sldChg chg="del">
        <pc:chgData name="古田 達也" userId="f5f1f17c-7c02-4667-bd58-332e8e59343b" providerId="ADAL" clId="{59E8B4E0-63CD-417B-AA70-5FBB3E92F618}" dt="2026-07-27T07:14:00.489" v="1" actId="47"/>
        <pc:sldMkLst>
          <pc:docMk/>
          <pc:sldMk cId="2389324246" sldId="13426"/>
        </pc:sldMkLst>
      </pc:sldChg>
      <pc:sldChg chg="del">
        <pc:chgData name="古田 達也" userId="f5f1f17c-7c02-4667-bd58-332e8e59343b" providerId="ADAL" clId="{59E8B4E0-63CD-417B-AA70-5FBB3E92F618}" dt="2026-07-27T07:14:00.489" v="1" actId="47"/>
        <pc:sldMkLst>
          <pc:docMk/>
          <pc:sldMk cId="2579245266" sldId="13427"/>
        </pc:sldMkLst>
      </pc:sldChg>
      <pc:sldChg chg="del">
        <pc:chgData name="古田 達也" userId="f5f1f17c-7c02-4667-bd58-332e8e59343b" providerId="ADAL" clId="{59E8B4E0-63CD-417B-AA70-5FBB3E92F618}" dt="2026-07-27T07:14:00.489" v="1" actId="47"/>
        <pc:sldMkLst>
          <pc:docMk/>
          <pc:sldMk cId="2626171303" sldId="13428"/>
        </pc:sldMkLst>
      </pc:sldChg>
      <pc:sldChg chg="del">
        <pc:chgData name="古田 達也" userId="f5f1f17c-7c02-4667-bd58-332e8e59343b" providerId="ADAL" clId="{59E8B4E0-63CD-417B-AA70-5FBB3E92F618}" dt="2026-07-27T07:14:00.489" v="1" actId="47"/>
        <pc:sldMkLst>
          <pc:docMk/>
          <pc:sldMk cId="1599384054" sldId="13429"/>
        </pc:sldMkLst>
      </pc:sldChg>
      <pc:sldChg chg="del">
        <pc:chgData name="古田 達也" userId="f5f1f17c-7c02-4667-bd58-332e8e59343b" providerId="ADAL" clId="{59E8B4E0-63CD-417B-AA70-5FBB3E92F618}" dt="2026-07-27T07:14:00.489" v="1" actId="47"/>
        <pc:sldMkLst>
          <pc:docMk/>
          <pc:sldMk cId="3641167555" sldId="13430"/>
        </pc:sldMkLst>
      </pc:sldChg>
      <pc:sldChg chg="modSp mod">
        <pc:chgData name="古田 達也" userId="f5f1f17c-7c02-4667-bd58-332e8e59343b" providerId="ADAL" clId="{59E8B4E0-63CD-417B-AA70-5FBB3E92F618}" dt="2026-07-27T07:13:45.219" v="0" actId="207"/>
        <pc:sldMkLst>
          <pc:docMk/>
          <pc:sldMk cId="3274109442" sldId="13431"/>
        </pc:sldMkLst>
        <pc:graphicFrameChg chg="modGraphic">
          <ac:chgData name="古田 達也" userId="f5f1f17c-7c02-4667-bd58-332e8e59343b" providerId="ADAL" clId="{59E8B4E0-63CD-417B-AA70-5FBB3E92F618}" dt="2026-07-27T07:13:45.219" v="0" actId="207"/>
          <ac:graphicFrameMkLst>
            <pc:docMk/>
            <pc:sldMk cId="3274109442" sldId="13431"/>
            <ac:graphicFrameMk id="4" creationId="{DF8AF06A-473B-3AE8-1804-D54A0293F488}"/>
          </ac:graphicFrameMkLst>
        </pc:graphicFrameChg>
      </pc:sldChg>
    </pc:docChg>
  </pc:docChgLst>
  <pc:docChgLst>
    <pc:chgData name="花井 衣理" userId="518310f4-5290-489e-b9e2-b4b5d898692d" providerId="ADAL" clId="{CF710B11-4167-49FE-8203-844E8483B85C}"/>
    <pc:docChg chg="undo custSel addSld delSld modSld sldOrd modSection">
      <pc:chgData name="花井 衣理" userId="518310f4-5290-489e-b9e2-b4b5d898692d" providerId="ADAL" clId="{CF710B11-4167-49FE-8203-844E8483B85C}" dt="2026-07-14T10:13:07.970" v="7411"/>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7C1A7F4-ACCC-3E4A-11FD-174594E3471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67F6EA47-8B57-0A33-88CF-E7897FD5AD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7D9DCB4-338F-4604-B1B0-BA591E9D4F16}" type="datetimeFigureOut">
              <a:rPr kumimoji="1" lang="ja-JP" altLang="en-US" smtClean="0"/>
              <a:t>2026/7/27</a:t>
            </a:fld>
            <a:endParaRPr kumimoji="1" lang="ja-JP" altLang="en-US"/>
          </a:p>
        </p:txBody>
      </p:sp>
      <p:sp>
        <p:nvSpPr>
          <p:cNvPr id="4" name="フッター プレースホルダー 3">
            <a:extLst>
              <a:ext uri="{FF2B5EF4-FFF2-40B4-BE49-F238E27FC236}">
                <a16:creationId xmlns:a16="http://schemas.microsoft.com/office/drawing/2014/main" id="{CA5CCF36-35B7-0E16-2BA4-F534190EF7B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22FCCB40-9F73-2ABF-99A0-2E7638D90E9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6709FC7-05AE-4A27-9D85-5D6CA5425EAD}" type="slidenum">
              <a:rPr kumimoji="1" lang="ja-JP" altLang="en-US" smtClean="0"/>
              <a:t>‹#›</a:t>
            </a:fld>
            <a:endParaRPr kumimoji="1" lang="ja-JP" altLang="en-US"/>
          </a:p>
        </p:txBody>
      </p:sp>
    </p:spTree>
    <p:extLst>
      <p:ext uri="{BB962C8B-B14F-4D97-AF65-F5344CB8AC3E}">
        <p14:creationId xmlns:p14="http://schemas.microsoft.com/office/powerpoint/2010/main" val="417734047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CE1F70-8E18-4C9E-8B7D-0E7606CF8AEC}" type="datetimeFigureOut">
              <a:rPr kumimoji="1" lang="ja-JP" altLang="en-US" smtClean="0"/>
              <a:t>2026/7/27</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0D2F63-039D-4188-B416-9F25D545E7DE}" type="slidenum">
              <a:rPr kumimoji="1" lang="ja-JP" altLang="en-US" smtClean="0"/>
              <a:t>‹#›</a:t>
            </a:fld>
            <a:endParaRPr kumimoji="1" lang="ja-JP" altLang="en-US"/>
          </a:p>
        </p:txBody>
      </p:sp>
    </p:spTree>
    <p:extLst>
      <p:ext uri="{BB962C8B-B14F-4D97-AF65-F5344CB8AC3E}">
        <p14:creationId xmlns:p14="http://schemas.microsoft.com/office/powerpoint/2010/main" val="126921442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90F57-F2EF-B905-3BE9-666EE466D7C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67673AB-7724-623A-4926-01BED6C2C4B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7088763-1C5A-C2FA-47AA-BC9A4E452A2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DFFDBA3-F524-5693-E9D7-20B0CB9E6EED}"/>
              </a:ext>
            </a:extLst>
          </p:cNvPr>
          <p:cNvSpPr>
            <a:spLocks noGrp="1"/>
          </p:cNvSpPr>
          <p:nvPr>
            <p:ph type="sldNum" sz="quarter" idx="5"/>
          </p:nvPr>
        </p:nvSpPr>
        <p:spPr/>
        <p:txBody>
          <a:bodyPr/>
          <a:lstStyle/>
          <a:p>
            <a:fld id="{830D2F63-039D-4188-B416-9F25D545E7DE}" type="slidenum">
              <a:rPr kumimoji="1" lang="ja-JP" altLang="en-US" smtClean="0"/>
              <a:t>2</a:t>
            </a:fld>
            <a:endParaRPr kumimoji="1" lang="ja-JP" altLang="en-US"/>
          </a:p>
        </p:txBody>
      </p:sp>
    </p:spTree>
    <p:extLst>
      <p:ext uri="{BB962C8B-B14F-4D97-AF65-F5344CB8AC3E}">
        <p14:creationId xmlns:p14="http://schemas.microsoft.com/office/powerpoint/2010/main" val="2047761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FD4AB-5326-7923-ECC3-662F47F5950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2D7DA5A-1B44-DC21-4B19-4558A6EEDA1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4ACB290-A10B-BCC8-5F65-2A2776543972}"/>
              </a:ext>
            </a:extLst>
          </p:cNvPr>
          <p:cNvSpPr>
            <a:spLocks noGrp="1"/>
          </p:cNvSpPr>
          <p:nvPr>
            <p:ph type="body" idx="1"/>
          </p:nvPr>
        </p:nvSpPr>
        <p:spPr/>
        <p:txBody>
          <a:bodyPr/>
          <a:lstStyle/>
          <a:p>
            <a:pPr lvl="0"/>
            <a:endParaRPr kumimoji="1" lang="en-US" altLang="ja-JP" sz="1200" dirty="0"/>
          </a:p>
        </p:txBody>
      </p:sp>
      <p:sp>
        <p:nvSpPr>
          <p:cNvPr id="4" name="スライド番号プレースホルダー 3">
            <a:extLst>
              <a:ext uri="{FF2B5EF4-FFF2-40B4-BE49-F238E27FC236}">
                <a16:creationId xmlns:a16="http://schemas.microsoft.com/office/drawing/2014/main" id="{65D2C0F5-FAE8-C740-282C-C6864DB08E96}"/>
              </a:ext>
            </a:extLst>
          </p:cNvPr>
          <p:cNvSpPr>
            <a:spLocks noGrp="1"/>
          </p:cNvSpPr>
          <p:nvPr>
            <p:ph type="sldNum" sz="quarter" idx="5"/>
          </p:nvPr>
        </p:nvSpPr>
        <p:spPr/>
        <p:txBody>
          <a:bodyPr/>
          <a:lstStyle/>
          <a:p>
            <a:fld id="{830D2F63-039D-4188-B416-9F25D545E7DE}" type="slidenum">
              <a:rPr kumimoji="1" lang="ja-JP" altLang="en-US" smtClean="0"/>
              <a:t>11</a:t>
            </a:fld>
            <a:endParaRPr kumimoji="1" lang="ja-JP" altLang="en-US"/>
          </a:p>
        </p:txBody>
      </p:sp>
    </p:spTree>
    <p:extLst>
      <p:ext uri="{BB962C8B-B14F-4D97-AF65-F5344CB8AC3E}">
        <p14:creationId xmlns:p14="http://schemas.microsoft.com/office/powerpoint/2010/main" val="10782548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3BAA0-EC8A-9C75-1A34-3FFCFCB20B7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873E73B-B1D7-212F-54F3-FAACB6B8CD9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3C23329-E822-9E0C-B033-6B27640BDF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dirty="0"/>
          </a:p>
        </p:txBody>
      </p:sp>
      <p:sp>
        <p:nvSpPr>
          <p:cNvPr id="4" name="スライド番号プレースホルダー 3">
            <a:extLst>
              <a:ext uri="{FF2B5EF4-FFF2-40B4-BE49-F238E27FC236}">
                <a16:creationId xmlns:a16="http://schemas.microsoft.com/office/drawing/2014/main" id="{35C7E860-3FE4-87AE-7695-C8B37E2E788E}"/>
              </a:ext>
            </a:extLst>
          </p:cNvPr>
          <p:cNvSpPr>
            <a:spLocks noGrp="1"/>
          </p:cNvSpPr>
          <p:nvPr>
            <p:ph type="sldNum" sz="quarter" idx="5"/>
          </p:nvPr>
        </p:nvSpPr>
        <p:spPr/>
        <p:txBody>
          <a:bodyPr/>
          <a:lstStyle/>
          <a:p>
            <a:fld id="{830D2F63-039D-4188-B416-9F25D545E7DE}" type="slidenum">
              <a:rPr kumimoji="1" lang="ja-JP" altLang="en-US" smtClean="0"/>
              <a:t>12</a:t>
            </a:fld>
            <a:endParaRPr kumimoji="1" lang="ja-JP" altLang="en-US"/>
          </a:p>
        </p:txBody>
      </p:sp>
    </p:spTree>
    <p:extLst>
      <p:ext uri="{BB962C8B-B14F-4D97-AF65-F5344CB8AC3E}">
        <p14:creationId xmlns:p14="http://schemas.microsoft.com/office/powerpoint/2010/main" val="3599662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8CC86-E7D4-2FFA-DAB3-F774AE78CA3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BF7EB87-B872-BEDD-A0F1-03BE1BB8C40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2AF031D-EC8A-D116-86A6-83B0C36D0A5C}"/>
              </a:ext>
            </a:extLst>
          </p:cNvPr>
          <p:cNvSpPr>
            <a:spLocks noGrp="1"/>
          </p:cNvSpPr>
          <p:nvPr>
            <p:ph type="body" idx="1"/>
          </p:nvPr>
        </p:nvSpPr>
        <p:spPr/>
        <p:txBody>
          <a:bodyPr/>
          <a:lstStyle/>
          <a:p>
            <a:pPr lvl="0"/>
            <a:endParaRPr kumimoji="1" lang="en-US" altLang="ja-JP" sz="1200" dirty="0"/>
          </a:p>
        </p:txBody>
      </p:sp>
      <p:sp>
        <p:nvSpPr>
          <p:cNvPr id="4" name="スライド番号プレースホルダー 3">
            <a:extLst>
              <a:ext uri="{FF2B5EF4-FFF2-40B4-BE49-F238E27FC236}">
                <a16:creationId xmlns:a16="http://schemas.microsoft.com/office/drawing/2014/main" id="{7D69FFF9-8ACB-F009-7161-9EFBC5603FC8}"/>
              </a:ext>
            </a:extLst>
          </p:cNvPr>
          <p:cNvSpPr>
            <a:spLocks noGrp="1"/>
          </p:cNvSpPr>
          <p:nvPr>
            <p:ph type="sldNum" sz="quarter" idx="5"/>
          </p:nvPr>
        </p:nvSpPr>
        <p:spPr/>
        <p:txBody>
          <a:bodyPr/>
          <a:lstStyle/>
          <a:p>
            <a:fld id="{830D2F63-039D-4188-B416-9F25D545E7DE}" type="slidenum">
              <a:rPr kumimoji="1" lang="ja-JP" altLang="en-US" smtClean="0"/>
              <a:t>13</a:t>
            </a:fld>
            <a:endParaRPr kumimoji="1" lang="ja-JP" altLang="en-US"/>
          </a:p>
        </p:txBody>
      </p:sp>
    </p:spTree>
    <p:extLst>
      <p:ext uri="{BB962C8B-B14F-4D97-AF65-F5344CB8AC3E}">
        <p14:creationId xmlns:p14="http://schemas.microsoft.com/office/powerpoint/2010/main" val="3307108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64A72-FE89-0E85-8D58-1D60EF4B8F5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C9ECCE4-EBF3-1156-0BCE-4169A2CB880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67E5F52-499B-EE04-0BED-FD57A87F4961}"/>
              </a:ext>
            </a:extLst>
          </p:cNvPr>
          <p:cNvSpPr>
            <a:spLocks noGrp="1"/>
          </p:cNvSpPr>
          <p:nvPr>
            <p:ph type="body" idx="1"/>
          </p:nvPr>
        </p:nvSpPr>
        <p:spPr/>
        <p:txBody>
          <a:bodyPr/>
          <a:lstStyle/>
          <a:p>
            <a:pPr lvl="0"/>
            <a:endParaRPr kumimoji="1" lang="en-US" altLang="ja-JP" sz="1200" dirty="0"/>
          </a:p>
        </p:txBody>
      </p:sp>
      <p:sp>
        <p:nvSpPr>
          <p:cNvPr id="4" name="スライド番号プレースホルダー 3">
            <a:extLst>
              <a:ext uri="{FF2B5EF4-FFF2-40B4-BE49-F238E27FC236}">
                <a16:creationId xmlns:a16="http://schemas.microsoft.com/office/drawing/2014/main" id="{2B3D52EB-B6A0-3000-E720-4E8DF3A6CF37}"/>
              </a:ext>
            </a:extLst>
          </p:cNvPr>
          <p:cNvSpPr>
            <a:spLocks noGrp="1"/>
          </p:cNvSpPr>
          <p:nvPr>
            <p:ph type="sldNum" sz="quarter" idx="5"/>
          </p:nvPr>
        </p:nvSpPr>
        <p:spPr/>
        <p:txBody>
          <a:bodyPr/>
          <a:lstStyle/>
          <a:p>
            <a:fld id="{830D2F63-039D-4188-B416-9F25D545E7DE}" type="slidenum">
              <a:rPr kumimoji="1" lang="ja-JP" altLang="en-US" smtClean="0"/>
              <a:t>14</a:t>
            </a:fld>
            <a:endParaRPr kumimoji="1" lang="ja-JP" altLang="en-US"/>
          </a:p>
        </p:txBody>
      </p:sp>
    </p:spTree>
    <p:extLst>
      <p:ext uri="{BB962C8B-B14F-4D97-AF65-F5344CB8AC3E}">
        <p14:creationId xmlns:p14="http://schemas.microsoft.com/office/powerpoint/2010/main" val="3722788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88D6A-0B95-354E-DC3F-BD7A5E85351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4E49191-24BB-16A7-43BD-DCB469DFDBB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7B145C5-FF90-9972-CAC8-B8EB3C2744CC}"/>
              </a:ext>
            </a:extLst>
          </p:cNvPr>
          <p:cNvSpPr>
            <a:spLocks noGrp="1"/>
          </p:cNvSpPr>
          <p:nvPr>
            <p:ph type="body" idx="1"/>
          </p:nvPr>
        </p:nvSpPr>
        <p:spPr/>
        <p:txBody>
          <a:bodyPr/>
          <a:lstStyle/>
          <a:p>
            <a:pPr lvl="0"/>
            <a:endParaRPr kumimoji="1" lang="en-US" altLang="ja-JP" sz="1200" dirty="0"/>
          </a:p>
        </p:txBody>
      </p:sp>
      <p:sp>
        <p:nvSpPr>
          <p:cNvPr id="4" name="スライド番号プレースホルダー 3">
            <a:extLst>
              <a:ext uri="{FF2B5EF4-FFF2-40B4-BE49-F238E27FC236}">
                <a16:creationId xmlns:a16="http://schemas.microsoft.com/office/drawing/2014/main" id="{DAE2F27F-77EE-B812-F164-5B6BF8C88846}"/>
              </a:ext>
            </a:extLst>
          </p:cNvPr>
          <p:cNvSpPr>
            <a:spLocks noGrp="1"/>
          </p:cNvSpPr>
          <p:nvPr>
            <p:ph type="sldNum" sz="quarter" idx="5"/>
          </p:nvPr>
        </p:nvSpPr>
        <p:spPr/>
        <p:txBody>
          <a:bodyPr/>
          <a:lstStyle/>
          <a:p>
            <a:fld id="{830D2F63-039D-4188-B416-9F25D545E7DE}" type="slidenum">
              <a:rPr kumimoji="1" lang="ja-JP" altLang="en-US" smtClean="0"/>
              <a:t>15</a:t>
            </a:fld>
            <a:endParaRPr kumimoji="1" lang="ja-JP" altLang="en-US"/>
          </a:p>
        </p:txBody>
      </p:sp>
    </p:spTree>
    <p:extLst>
      <p:ext uri="{BB962C8B-B14F-4D97-AF65-F5344CB8AC3E}">
        <p14:creationId xmlns:p14="http://schemas.microsoft.com/office/powerpoint/2010/main" val="842518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36B3E-CE65-3887-9A0D-6F7FC6E5ED0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E9B663-181C-A205-E843-0662466B393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E930851-7706-9DDD-A53D-C40307B29BD8}"/>
              </a:ext>
            </a:extLst>
          </p:cNvPr>
          <p:cNvSpPr>
            <a:spLocks noGrp="1"/>
          </p:cNvSpPr>
          <p:nvPr>
            <p:ph type="body" idx="1"/>
          </p:nvPr>
        </p:nvSpPr>
        <p:spPr/>
        <p:txBody>
          <a:bodyPr/>
          <a:lstStyle/>
          <a:p>
            <a:pPr lvl="0"/>
            <a:endParaRPr kumimoji="1" lang="en-US" altLang="ja-JP" sz="1200" dirty="0"/>
          </a:p>
        </p:txBody>
      </p:sp>
      <p:sp>
        <p:nvSpPr>
          <p:cNvPr id="4" name="スライド番号プレースホルダー 3">
            <a:extLst>
              <a:ext uri="{FF2B5EF4-FFF2-40B4-BE49-F238E27FC236}">
                <a16:creationId xmlns:a16="http://schemas.microsoft.com/office/drawing/2014/main" id="{93699124-69F2-008F-0EB7-87E8434890EB}"/>
              </a:ext>
            </a:extLst>
          </p:cNvPr>
          <p:cNvSpPr>
            <a:spLocks noGrp="1"/>
          </p:cNvSpPr>
          <p:nvPr>
            <p:ph type="sldNum" sz="quarter" idx="5"/>
          </p:nvPr>
        </p:nvSpPr>
        <p:spPr/>
        <p:txBody>
          <a:bodyPr/>
          <a:lstStyle/>
          <a:p>
            <a:fld id="{830D2F63-039D-4188-B416-9F25D545E7DE}" type="slidenum">
              <a:rPr kumimoji="1" lang="ja-JP" altLang="en-US" smtClean="0"/>
              <a:t>16</a:t>
            </a:fld>
            <a:endParaRPr kumimoji="1" lang="ja-JP" altLang="en-US"/>
          </a:p>
        </p:txBody>
      </p:sp>
    </p:spTree>
    <p:extLst>
      <p:ext uri="{BB962C8B-B14F-4D97-AF65-F5344CB8AC3E}">
        <p14:creationId xmlns:p14="http://schemas.microsoft.com/office/powerpoint/2010/main" val="1082170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35526-ED4B-BCE4-5EE6-6750CF3F700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45F571D-E8EF-FE81-B8C6-4FE22BF3705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CB9187-4F3E-81B2-4B87-55982EDF69B9}"/>
              </a:ext>
            </a:extLst>
          </p:cNvPr>
          <p:cNvSpPr>
            <a:spLocks noGrp="1"/>
          </p:cNvSpPr>
          <p:nvPr>
            <p:ph type="body" idx="1"/>
          </p:nvPr>
        </p:nvSpPr>
        <p:spPr/>
        <p:txBody>
          <a:bodyPr/>
          <a:lstStyle/>
          <a:p>
            <a:pPr marL="88900" indent="0" defTabSz="762000" eaLnBrk="0" hangingPunct="0">
              <a:lnSpc>
                <a:spcPct val="106000"/>
              </a:lnSpc>
              <a:spcBef>
                <a:spcPts val="0"/>
              </a:spcBef>
              <a:buFont typeface="Arial" panose="020B0604020202020204" pitchFamily="34" charset="0"/>
              <a:buNone/>
            </a:pPr>
            <a:endParaRPr kumimoji="1" lang="en-US" altLang="ja-JP" sz="1200" dirty="0"/>
          </a:p>
        </p:txBody>
      </p:sp>
      <p:sp>
        <p:nvSpPr>
          <p:cNvPr id="4" name="スライド番号プレースホルダー 3">
            <a:extLst>
              <a:ext uri="{FF2B5EF4-FFF2-40B4-BE49-F238E27FC236}">
                <a16:creationId xmlns:a16="http://schemas.microsoft.com/office/drawing/2014/main" id="{860F1A82-021E-037A-4F95-81CC1FBCCF33}"/>
              </a:ext>
            </a:extLst>
          </p:cNvPr>
          <p:cNvSpPr>
            <a:spLocks noGrp="1"/>
          </p:cNvSpPr>
          <p:nvPr>
            <p:ph type="sldNum" sz="quarter" idx="5"/>
          </p:nvPr>
        </p:nvSpPr>
        <p:spPr/>
        <p:txBody>
          <a:bodyPr/>
          <a:lstStyle/>
          <a:p>
            <a:fld id="{830D2F63-039D-4188-B416-9F25D545E7DE}" type="slidenum">
              <a:rPr kumimoji="1" lang="ja-JP" altLang="en-US" smtClean="0"/>
              <a:t>3</a:t>
            </a:fld>
            <a:endParaRPr kumimoji="1" lang="ja-JP" altLang="en-US"/>
          </a:p>
        </p:txBody>
      </p:sp>
    </p:spTree>
    <p:extLst>
      <p:ext uri="{BB962C8B-B14F-4D97-AF65-F5344CB8AC3E}">
        <p14:creationId xmlns:p14="http://schemas.microsoft.com/office/powerpoint/2010/main" val="1524858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7912B-4178-194A-C9EF-206CB2039DA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6C1DC77-7524-DF06-0292-1D71D721F4F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EC3019F-1867-B5F5-1B2E-A7BD5F22F5C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dirty="0"/>
          </a:p>
        </p:txBody>
      </p:sp>
      <p:sp>
        <p:nvSpPr>
          <p:cNvPr id="4" name="スライド番号プレースホルダー 3">
            <a:extLst>
              <a:ext uri="{FF2B5EF4-FFF2-40B4-BE49-F238E27FC236}">
                <a16:creationId xmlns:a16="http://schemas.microsoft.com/office/drawing/2014/main" id="{E80E7AF8-7E6E-19F9-C0FE-6BF24F7F2066}"/>
              </a:ext>
            </a:extLst>
          </p:cNvPr>
          <p:cNvSpPr>
            <a:spLocks noGrp="1"/>
          </p:cNvSpPr>
          <p:nvPr>
            <p:ph type="sldNum" sz="quarter" idx="5"/>
          </p:nvPr>
        </p:nvSpPr>
        <p:spPr/>
        <p:txBody>
          <a:bodyPr/>
          <a:lstStyle/>
          <a:p>
            <a:fld id="{830D2F63-039D-4188-B416-9F25D545E7DE}" type="slidenum">
              <a:rPr kumimoji="1" lang="ja-JP" altLang="en-US" smtClean="0"/>
              <a:t>4</a:t>
            </a:fld>
            <a:endParaRPr kumimoji="1" lang="ja-JP" altLang="en-US"/>
          </a:p>
        </p:txBody>
      </p:sp>
    </p:spTree>
    <p:extLst>
      <p:ext uri="{BB962C8B-B14F-4D97-AF65-F5344CB8AC3E}">
        <p14:creationId xmlns:p14="http://schemas.microsoft.com/office/powerpoint/2010/main" val="1151270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35A26-0F34-447A-24D3-9F150BBE03B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335471-A402-7A85-BF02-AF2B0A814DE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5D197F6-5209-2718-019E-34B00AEF14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ja-JP" sz="1200" kern="1200" dirty="0">
              <a:solidFill>
                <a:schemeClr val="tx1"/>
              </a:solidFill>
              <a:effectLst/>
              <a:latin typeface="+mn-lt"/>
              <a:ea typeface="+mn-ea"/>
              <a:cs typeface="+mn-cs"/>
            </a:endParaRPr>
          </a:p>
        </p:txBody>
      </p:sp>
      <p:sp>
        <p:nvSpPr>
          <p:cNvPr id="4" name="スライド番号プレースホルダー 3">
            <a:extLst>
              <a:ext uri="{FF2B5EF4-FFF2-40B4-BE49-F238E27FC236}">
                <a16:creationId xmlns:a16="http://schemas.microsoft.com/office/drawing/2014/main" id="{5FA28CDC-DACC-023B-BEB3-A6CBB2FF035C}"/>
              </a:ext>
            </a:extLst>
          </p:cNvPr>
          <p:cNvSpPr>
            <a:spLocks noGrp="1"/>
          </p:cNvSpPr>
          <p:nvPr>
            <p:ph type="sldNum" sz="quarter" idx="5"/>
          </p:nvPr>
        </p:nvSpPr>
        <p:spPr/>
        <p:txBody>
          <a:bodyPr/>
          <a:lstStyle/>
          <a:p>
            <a:fld id="{830D2F63-039D-4188-B416-9F25D545E7DE}" type="slidenum">
              <a:rPr kumimoji="1" lang="ja-JP" altLang="en-US" smtClean="0"/>
              <a:t>5</a:t>
            </a:fld>
            <a:endParaRPr kumimoji="1" lang="ja-JP" altLang="en-US"/>
          </a:p>
        </p:txBody>
      </p:sp>
    </p:spTree>
    <p:extLst>
      <p:ext uri="{BB962C8B-B14F-4D97-AF65-F5344CB8AC3E}">
        <p14:creationId xmlns:p14="http://schemas.microsoft.com/office/powerpoint/2010/main" val="2305003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13979-E36D-BF5E-F6EC-E45ACFF222E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E64578D-0726-7683-A123-1275C148C73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6CE0C59-E6F2-850A-6C9A-32BFBD363D19}"/>
              </a:ext>
            </a:extLst>
          </p:cNvPr>
          <p:cNvSpPr>
            <a:spLocks noGrp="1"/>
          </p:cNvSpPr>
          <p:nvPr>
            <p:ph type="body" idx="1"/>
          </p:nvPr>
        </p:nvSpPr>
        <p:spPr/>
        <p:txBody>
          <a:bodyPr/>
          <a:lstStyle/>
          <a:p>
            <a:pPr lvl="0"/>
            <a:endParaRPr kumimoji="1" lang="en-US" altLang="ja-JP" sz="1200" dirty="0"/>
          </a:p>
        </p:txBody>
      </p:sp>
      <p:sp>
        <p:nvSpPr>
          <p:cNvPr id="4" name="スライド番号プレースホルダー 3">
            <a:extLst>
              <a:ext uri="{FF2B5EF4-FFF2-40B4-BE49-F238E27FC236}">
                <a16:creationId xmlns:a16="http://schemas.microsoft.com/office/drawing/2014/main" id="{462715A0-7CBE-03FB-5AF3-B6B9BC7BD473}"/>
              </a:ext>
            </a:extLst>
          </p:cNvPr>
          <p:cNvSpPr>
            <a:spLocks noGrp="1"/>
          </p:cNvSpPr>
          <p:nvPr>
            <p:ph type="sldNum" sz="quarter" idx="5"/>
          </p:nvPr>
        </p:nvSpPr>
        <p:spPr/>
        <p:txBody>
          <a:bodyPr/>
          <a:lstStyle/>
          <a:p>
            <a:fld id="{830D2F63-039D-4188-B416-9F25D545E7DE}" type="slidenum">
              <a:rPr kumimoji="1" lang="ja-JP" altLang="en-US" smtClean="0"/>
              <a:t>6</a:t>
            </a:fld>
            <a:endParaRPr kumimoji="1" lang="ja-JP" altLang="en-US"/>
          </a:p>
        </p:txBody>
      </p:sp>
    </p:spTree>
    <p:extLst>
      <p:ext uri="{BB962C8B-B14F-4D97-AF65-F5344CB8AC3E}">
        <p14:creationId xmlns:p14="http://schemas.microsoft.com/office/powerpoint/2010/main" val="2442398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6F160-1C97-C0F8-7703-5FD088F7A73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870B5CA-1C34-BB91-F341-D19B21A5E14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3FBEEA7-1A2A-FA34-CBC5-6594F2CC8F25}"/>
              </a:ext>
            </a:extLst>
          </p:cNvPr>
          <p:cNvSpPr>
            <a:spLocks noGrp="1"/>
          </p:cNvSpPr>
          <p:nvPr>
            <p:ph type="body" idx="1"/>
          </p:nvPr>
        </p:nvSpPr>
        <p:spPr/>
        <p:txBody>
          <a:bodyPr/>
          <a:lstStyle/>
          <a:p>
            <a:pPr lvl="0"/>
            <a:endParaRPr kumimoji="1" lang="en-US" altLang="ja-JP" sz="1200" dirty="0"/>
          </a:p>
        </p:txBody>
      </p:sp>
      <p:sp>
        <p:nvSpPr>
          <p:cNvPr id="4" name="スライド番号プレースホルダー 3">
            <a:extLst>
              <a:ext uri="{FF2B5EF4-FFF2-40B4-BE49-F238E27FC236}">
                <a16:creationId xmlns:a16="http://schemas.microsoft.com/office/drawing/2014/main" id="{E794CCDC-452E-9ADE-01E9-44B6F20E61E5}"/>
              </a:ext>
            </a:extLst>
          </p:cNvPr>
          <p:cNvSpPr>
            <a:spLocks noGrp="1"/>
          </p:cNvSpPr>
          <p:nvPr>
            <p:ph type="sldNum" sz="quarter" idx="5"/>
          </p:nvPr>
        </p:nvSpPr>
        <p:spPr/>
        <p:txBody>
          <a:bodyPr/>
          <a:lstStyle/>
          <a:p>
            <a:fld id="{830D2F63-039D-4188-B416-9F25D545E7DE}" type="slidenum">
              <a:rPr kumimoji="1" lang="ja-JP" altLang="en-US" smtClean="0"/>
              <a:t>7</a:t>
            </a:fld>
            <a:endParaRPr kumimoji="1" lang="ja-JP" altLang="en-US"/>
          </a:p>
        </p:txBody>
      </p:sp>
    </p:spTree>
    <p:extLst>
      <p:ext uri="{BB962C8B-B14F-4D97-AF65-F5344CB8AC3E}">
        <p14:creationId xmlns:p14="http://schemas.microsoft.com/office/powerpoint/2010/main" val="29410922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F73F4-3FEE-8564-9B8E-4DEA0420C40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6E74EA5-8ED5-0C5E-4CD3-C180D7DA42A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7537D14-98B8-E408-B954-2D29E88C4495}"/>
              </a:ext>
            </a:extLst>
          </p:cNvPr>
          <p:cNvSpPr>
            <a:spLocks noGrp="1"/>
          </p:cNvSpPr>
          <p:nvPr>
            <p:ph type="body" idx="1"/>
          </p:nvPr>
        </p:nvSpPr>
        <p:spPr/>
        <p:txBody>
          <a:bodyPr/>
          <a:lstStyle/>
          <a:p>
            <a:pPr lvl="0"/>
            <a:endParaRPr kumimoji="1" lang="en-US" altLang="ja-JP" sz="1200" dirty="0"/>
          </a:p>
        </p:txBody>
      </p:sp>
      <p:sp>
        <p:nvSpPr>
          <p:cNvPr id="4" name="スライド番号プレースホルダー 3">
            <a:extLst>
              <a:ext uri="{FF2B5EF4-FFF2-40B4-BE49-F238E27FC236}">
                <a16:creationId xmlns:a16="http://schemas.microsoft.com/office/drawing/2014/main" id="{FF688834-9FFC-8EF2-BB7E-583992E549E2}"/>
              </a:ext>
            </a:extLst>
          </p:cNvPr>
          <p:cNvSpPr>
            <a:spLocks noGrp="1"/>
          </p:cNvSpPr>
          <p:nvPr>
            <p:ph type="sldNum" sz="quarter" idx="5"/>
          </p:nvPr>
        </p:nvSpPr>
        <p:spPr/>
        <p:txBody>
          <a:bodyPr/>
          <a:lstStyle/>
          <a:p>
            <a:fld id="{830D2F63-039D-4188-B416-9F25D545E7DE}" type="slidenum">
              <a:rPr kumimoji="1" lang="ja-JP" altLang="en-US" smtClean="0"/>
              <a:t>8</a:t>
            </a:fld>
            <a:endParaRPr kumimoji="1" lang="ja-JP" altLang="en-US"/>
          </a:p>
        </p:txBody>
      </p:sp>
    </p:spTree>
    <p:extLst>
      <p:ext uri="{BB962C8B-B14F-4D97-AF65-F5344CB8AC3E}">
        <p14:creationId xmlns:p14="http://schemas.microsoft.com/office/powerpoint/2010/main" val="3905999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7D9178-D449-29B0-19A0-813EF5892D7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0D936FE-9523-E4D8-17A1-44B77EF3CB8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AF5EE0F-E02C-1904-732A-B766B21BE70F}"/>
              </a:ext>
            </a:extLst>
          </p:cNvPr>
          <p:cNvSpPr>
            <a:spLocks noGrp="1"/>
          </p:cNvSpPr>
          <p:nvPr>
            <p:ph type="body" idx="1"/>
          </p:nvPr>
        </p:nvSpPr>
        <p:spPr/>
        <p:txBody>
          <a:bodyPr/>
          <a:lstStyle/>
          <a:p>
            <a:pPr lvl="0"/>
            <a:endParaRPr kumimoji="1" lang="en-US" altLang="ja-JP" sz="1200" i="0" dirty="0"/>
          </a:p>
        </p:txBody>
      </p:sp>
      <p:sp>
        <p:nvSpPr>
          <p:cNvPr id="4" name="スライド番号プレースホルダー 3">
            <a:extLst>
              <a:ext uri="{FF2B5EF4-FFF2-40B4-BE49-F238E27FC236}">
                <a16:creationId xmlns:a16="http://schemas.microsoft.com/office/drawing/2014/main" id="{E09F64C7-61FB-AA4E-B2D0-3875234810D5}"/>
              </a:ext>
            </a:extLst>
          </p:cNvPr>
          <p:cNvSpPr>
            <a:spLocks noGrp="1"/>
          </p:cNvSpPr>
          <p:nvPr>
            <p:ph type="sldNum" sz="quarter" idx="5"/>
          </p:nvPr>
        </p:nvSpPr>
        <p:spPr/>
        <p:txBody>
          <a:bodyPr/>
          <a:lstStyle/>
          <a:p>
            <a:fld id="{830D2F63-039D-4188-B416-9F25D545E7DE}" type="slidenum">
              <a:rPr kumimoji="1" lang="ja-JP" altLang="en-US" smtClean="0"/>
              <a:t>9</a:t>
            </a:fld>
            <a:endParaRPr kumimoji="1" lang="ja-JP" altLang="en-US"/>
          </a:p>
        </p:txBody>
      </p:sp>
    </p:spTree>
    <p:extLst>
      <p:ext uri="{BB962C8B-B14F-4D97-AF65-F5344CB8AC3E}">
        <p14:creationId xmlns:p14="http://schemas.microsoft.com/office/powerpoint/2010/main" val="940736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4E4AF-3A79-527F-C4FB-0E4698F58A2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7613949-CA2B-9C92-C5D2-BD4981D8190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7B8517D-1E3F-3179-5604-C53B743323A6}"/>
              </a:ext>
            </a:extLst>
          </p:cNvPr>
          <p:cNvSpPr>
            <a:spLocks noGrp="1"/>
          </p:cNvSpPr>
          <p:nvPr>
            <p:ph type="body" idx="1"/>
          </p:nvPr>
        </p:nvSpPr>
        <p:spPr/>
        <p:txBody>
          <a:bodyPr/>
          <a:lstStyle/>
          <a:p>
            <a:pPr lvl="0"/>
            <a:endParaRPr kumimoji="1" lang="en-US" altLang="ja-JP" sz="1200" dirty="0"/>
          </a:p>
        </p:txBody>
      </p:sp>
      <p:sp>
        <p:nvSpPr>
          <p:cNvPr id="4" name="スライド番号プレースホルダー 3">
            <a:extLst>
              <a:ext uri="{FF2B5EF4-FFF2-40B4-BE49-F238E27FC236}">
                <a16:creationId xmlns:a16="http://schemas.microsoft.com/office/drawing/2014/main" id="{E471F554-5221-CBD0-C8DE-A8A12D9F8352}"/>
              </a:ext>
            </a:extLst>
          </p:cNvPr>
          <p:cNvSpPr>
            <a:spLocks noGrp="1"/>
          </p:cNvSpPr>
          <p:nvPr>
            <p:ph type="sldNum" sz="quarter" idx="5"/>
          </p:nvPr>
        </p:nvSpPr>
        <p:spPr/>
        <p:txBody>
          <a:bodyPr/>
          <a:lstStyle/>
          <a:p>
            <a:fld id="{830D2F63-039D-4188-B416-9F25D545E7DE}" type="slidenum">
              <a:rPr kumimoji="1" lang="ja-JP" altLang="en-US" smtClean="0"/>
              <a:t>10</a:t>
            </a:fld>
            <a:endParaRPr kumimoji="1" lang="ja-JP" altLang="en-US"/>
          </a:p>
        </p:txBody>
      </p:sp>
    </p:spTree>
    <p:extLst>
      <p:ext uri="{BB962C8B-B14F-4D97-AF65-F5344CB8AC3E}">
        <p14:creationId xmlns:p14="http://schemas.microsoft.com/office/powerpoint/2010/main" val="1984223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表紙">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584420" y="2760520"/>
            <a:ext cx="8259340" cy="298415"/>
          </a:xfrm>
          <a:prstGeom prst="rect">
            <a:avLst/>
          </a:prstGeom>
        </p:spPr>
        <p:txBody>
          <a:bodyPr anchor="t"/>
          <a:lstStyle>
            <a:lvl1pPr algn="ctr">
              <a:defRPr sz="1939" b="0">
                <a:latin typeface="BIZ UDPゴシック" panose="020B0400000000000000" pitchFamily="50" charset="-128"/>
                <a:ea typeface="BIZ UDPゴシック" panose="020B0400000000000000" pitchFamily="50" charset="-128"/>
              </a:defRPr>
            </a:lvl1pPr>
          </a:lstStyle>
          <a:p>
            <a:r>
              <a:rPr kumimoji="1" lang="ja-JP" altLang="en-US" dirty="0"/>
              <a:t>地域企業グループチャレンジ促進事業　提案書</a:t>
            </a:r>
          </a:p>
        </p:txBody>
      </p:sp>
      <p:sp>
        <p:nvSpPr>
          <p:cNvPr id="3" name="テキスト ボックス 2">
            <a:extLst>
              <a:ext uri="{FF2B5EF4-FFF2-40B4-BE49-F238E27FC236}">
                <a16:creationId xmlns:a16="http://schemas.microsoft.com/office/drawing/2014/main" id="{C78EED9C-A9B0-C4FB-344C-48BCBF3D94AE}"/>
              </a:ext>
            </a:extLst>
          </p:cNvPr>
          <p:cNvSpPr txBox="1"/>
          <p:nvPr userDrawn="1"/>
        </p:nvSpPr>
        <p:spPr>
          <a:xfrm>
            <a:off x="7929360" y="313267"/>
            <a:ext cx="914400" cy="298415"/>
          </a:xfrm>
          <a:prstGeom prst="rect">
            <a:avLst/>
          </a:prstGeom>
          <a:ln>
            <a:solidFill>
              <a:schemeClr val="bg1">
                <a:lumMod val="50000"/>
              </a:schemeClr>
            </a:solidFill>
          </a:ln>
        </p:spPr>
        <p:txBody>
          <a:bodyPr vert="horz" wrap="none" lIns="0" tIns="7739" rIns="0" bIns="0" rtlCol="0" anchor="ctr">
            <a:noAutofit/>
          </a:bodyPr>
          <a:lstStyle/>
          <a:p>
            <a:pPr marL="7739" algn="ctr"/>
            <a:r>
              <a:rPr kumimoji="1" lang="ja-JP" altLang="en-US" sz="1600" dirty="0">
                <a:latin typeface="+mn-ea"/>
                <a:cs typeface="YuGo-Medium"/>
              </a:rPr>
              <a:t>様式</a:t>
            </a:r>
            <a:r>
              <a:rPr kumimoji="1" lang="en-US" altLang="ja-JP" sz="1600" dirty="0">
                <a:latin typeface="+mn-ea"/>
                <a:cs typeface="YuGo-Medium"/>
              </a:rPr>
              <a:t>2</a:t>
            </a:r>
            <a:endParaRPr kumimoji="1" lang="ja-JP" altLang="en-US" sz="1600" dirty="0">
              <a:latin typeface="+mn-ea"/>
              <a:cs typeface="YuGo-Medium"/>
            </a:endParaRPr>
          </a:p>
        </p:txBody>
      </p:sp>
    </p:spTree>
    <p:extLst>
      <p:ext uri="{BB962C8B-B14F-4D97-AF65-F5344CB8AC3E}">
        <p14:creationId xmlns:p14="http://schemas.microsoft.com/office/powerpoint/2010/main" val="25811106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3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白紙">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kumimoji="1" lang="ja-JP" alt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F5BDF65F-6292-4B2E-8DED-726226DB7FFC}" type="datetime1">
              <a:rPr kumimoji="1" lang="ja-JP" altLang="en-US" smtClean="0"/>
              <a:t>2026/7/27</a:t>
            </a:fld>
            <a:endParaRPr kumimoji="1" lang="ja-JP" altLang="en-US"/>
          </a:p>
        </p:txBody>
      </p:sp>
      <p:sp>
        <p:nvSpPr>
          <p:cNvPr id="12" name="bk object 16">
            <a:extLst>
              <a:ext uri="{FF2B5EF4-FFF2-40B4-BE49-F238E27FC236}">
                <a16:creationId xmlns:a16="http://schemas.microsoft.com/office/drawing/2014/main" id="{6E8FA390-DDBA-7A42-BBA7-7D2AF4BC8D33}"/>
              </a:ext>
            </a:extLst>
          </p:cNvPr>
          <p:cNvSpPr/>
          <p:nvPr/>
        </p:nvSpPr>
        <p:spPr>
          <a:xfrm>
            <a:off x="571500" y="878507"/>
            <a:ext cx="8572500" cy="0"/>
          </a:xfrm>
          <a:custGeom>
            <a:avLst/>
            <a:gdLst/>
            <a:ahLst/>
            <a:cxnLst/>
            <a:rect l="l" t="t" r="r" b="b"/>
            <a:pathLst>
              <a:path w="15240000">
                <a:moveTo>
                  <a:pt x="0" y="0"/>
                </a:moveTo>
                <a:lnTo>
                  <a:pt x="15240000" y="0"/>
                </a:lnTo>
              </a:path>
            </a:pathLst>
          </a:custGeom>
          <a:ln w="38112">
            <a:solidFill>
              <a:srgbClr val="706F70"/>
            </a:solidFill>
          </a:ln>
        </p:spPr>
        <p:txBody>
          <a:bodyPr wrap="square" lIns="0" tIns="0" rIns="0" bIns="0" rtlCol="0"/>
          <a:lstStyle/>
          <a:p>
            <a:endParaRPr sz="1097"/>
          </a:p>
        </p:txBody>
      </p:sp>
      <p:sp>
        <p:nvSpPr>
          <p:cNvPr id="13" name="bk object 17">
            <a:extLst>
              <a:ext uri="{FF2B5EF4-FFF2-40B4-BE49-F238E27FC236}">
                <a16:creationId xmlns:a16="http://schemas.microsoft.com/office/drawing/2014/main" id="{5B0120CC-911E-C240-A665-8EFDA56472A3}"/>
              </a:ext>
            </a:extLst>
          </p:cNvPr>
          <p:cNvSpPr/>
          <p:nvPr/>
        </p:nvSpPr>
        <p:spPr>
          <a:xfrm>
            <a:off x="571500" y="878513"/>
            <a:ext cx="428625" cy="0"/>
          </a:xfrm>
          <a:custGeom>
            <a:avLst/>
            <a:gdLst/>
            <a:ahLst/>
            <a:cxnLst/>
            <a:rect l="l" t="t" r="r" b="b"/>
            <a:pathLst>
              <a:path w="762000">
                <a:moveTo>
                  <a:pt x="0" y="0"/>
                </a:moveTo>
                <a:lnTo>
                  <a:pt x="762000" y="0"/>
                </a:lnTo>
              </a:path>
            </a:pathLst>
          </a:custGeom>
          <a:ln w="38100">
            <a:solidFill>
              <a:srgbClr val="00ACA8"/>
            </a:solidFill>
          </a:ln>
        </p:spPr>
        <p:txBody>
          <a:bodyPr wrap="square" lIns="0" tIns="0" rIns="0" bIns="0" rtlCol="0"/>
          <a:lstStyle/>
          <a:p>
            <a:endParaRPr sz="1097"/>
          </a:p>
        </p:txBody>
      </p:sp>
      <p:sp>
        <p:nvSpPr>
          <p:cNvPr id="14" name="bk object 18">
            <a:extLst>
              <a:ext uri="{FF2B5EF4-FFF2-40B4-BE49-F238E27FC236}">
                <a16:creationId xmlns:a16="http://schemas.microsoft.com/office/drawing/2014/main" id="{D69620B2-863F-5144-96AD-47020C36C11D}"/>
              </a:ext>
            </a:extLst>
          </p:cNvPr>
          <p:cNvSpPr/>
          <p:nvPr/>
        </p:nvSpPr>
        <p:spPr>
          <a:xfrm>
            <a:off x="1000125" y="878513"/>
            <a:ext cx="428625" cy="0"/>
          </a:xfrm>
          <a:custGeom>
            <a:avLst/>
            <a:gdLst/>
            <a:ahLst/>
            <a:cxnLst/>
            <a:rect l="l" t="t" r="r" b="b"/>
            <a:pathLst>
              <a:path w="762000">
                <a:moveTo>
                  <a:pt x="0" y="0"/>
                </a:moveTo>
                <a:lnTo>
                  <a:pt x="762000" y="0"/>
                </a:lnTo>
              </a:path>
            </a:pathLst>
          </a:custGeom>
          <a:ln w="38100">
            <a:solidFill>
              <a:srgbClr val="F8BE3C"/>
            </a:solidFill>
          </a:ln>
        </p:spPr>
        <p:txBody>
          <a:bodyPr wrap="square" lIns="0" tIns="0" rIns="0" bIns="0" rtlCol="0"/>
          <a:lstStyle/>
          <a:p>
            <a:endParaRPr sz="1097"/>
          </a:p>
        </p:txBody>
      </p:sp>
      <p:sp>
        <p:nvSpPr>
          <p:cNvPr id="15" name="bk object 19">
            <a:extLst>
              <a:ext uri="{FF2B5EF4-FFF2-40B4-BE49-F238E27FC236}">
                <a16:creationId xmlns:a16="http://schemas.microsoft.com/office/drawing/2014/main" id="{EF459055-9F6E-3F40-9269-9618980AC1BD}"/>
              </a:ext>
            </a:extLst>
          </p:cNvPr>
          <p:cNvSpPr/>
          <p:nvPr/>
        </p:nvSpPr>
        <p:spPr>
          <a:xfrm>
            <a:off x="1428750" y="878513"/>
            <a:ext cx="428625" cy="0"/>
          </a:xfrm>
          <a:custGeom>
            <a:avLst/>
            <a:gdLst/>
            <a:ahLst/>
            <a:cxnLst/>
            <a:rect l="l" t="t" r="r" b="b"/>
            <a:pathLst>
              <a:path w="762000">
                <a:moveTo>
                  <a:pt x="0" y="0"/>
                </a:moveTo>
                <a:lnTo>
                  <a:pt x="762000" y="0"/>
                </a:lnTo>
              </a:path>
            </a:pathLst>
          </a:custGeom>
          <a:ln w="38100">
            <a:solidFill>
              <a:srgbClr val="E75296"/>
            </a:solidFill>
          </a:ln>
        </p:spPr>
        <p:txBody>
          <a:bodyPr wrap="square" lIns="0" tIns="0" rIns="0" bIns="0" rtlCol="0"/>
          <a:lstStyle/>
          <a:p>
            <a:endParaRPr sz="1097"/>
          </a:p>
        </p:txBody>
      </p:sp>
      <p:sp>
        <p:nvSpPr>
          <p:cNvPr id="21" name="bk object 20">
            <a:extLst>
              <a:ext uri="{FF2B5EF4-FFF2-40B4-BE49-F238E27FC236}">
                <a16:creationId xmlns:a16="http://schemas.microsoft.com/office/drawing/2014/main" id="{1ABC581F-3331-AD4C-94F5-1D7BE9CF52CA}"/>
              </a:ext>
            </a:extLst>
          </p:cNvPr>
          <p:cNvSpPr/>
          <p:nvPr/>
        </p:nvSpPr>
        <p:spPr>
          <a:xfrm>
            <a:off x="1857375" y="878513"/>
            <a:ext cx="428625" cy="0"/>
          </a:xfrm>
          <a:custGeom>
            <a:avLst/>
            <a:gdLst/>
            <a:ahLst/>
            <a:cxnLst/>
            <a:rect l="l" t="t" r="r" b="b"/>
            <a:pathLst>
              <a:path w="762000">
                <a:moveTo>
                  <a:pt x="0" y="0"/>
                </a:moveTo>
                <a:lnTo>
                  <a:pt x="762000" y="0"/>
                </a:lnTo>
              </a:path>
            </a:pathLst>
          </a:custGeom>
          <a:ln w="38100">
            <a:solidFill>
              <a:srgbClr val="177EC3"/>
            </a:solidFill>
          </a:ln>
        </p:spPr>
        <p:txBody>
          <a:bodyPr wrap="square" lIns="0" tIns="0" rIns="0" bIns="0" rtlCol="0"/>
          <a:lstStyle/>
          <a:p>
            <a:endParaRPr sz="1097"/>
          </a:p>
        </p:txBody>
      </p:sp>
      <p:sp>
        <p:nvSpPr>
          <p:cNvPr id="5" name="Holder 6">
            <a:extLst>
              <a:ext uri="{FF2B5EF4-FFF2-40B4-BE49-F238E27FC236}">
                <a16:creationId xmlns:a16="http://schemas.microsoft.com/office/drawing/2014/main" id="{33169C2B-226D-3A14-89B3-B3CC72A4E5E4}"/>
              </a:ext>
            </a:extLst>
          </p:cNvPr>
          <p:cNvSpPr>
            <a:spLocks noGrp="1"/>
          </p:cNvSpPr>
          <p:nvPr>
            <p:ph type="sldNum" sz="quarter" idx="7"/>
          </p:nvPr>
        </p:nvSpPr>
        <p:spPr>
          <a:xfrm>
            <a:off x="8140249" y="6570302"/>
            <a:ext cx="804121" cy="169277"/>
          </a:xfrm>
          <a:prstGeom prst="rect">
            <a:avLst/>
          </a:prstGeom>
        </p:spPr>
        <p:txBody>
          <a:bodyPr wrap="square" lIns="0" tIns="0" rIns="0" bIns="0">
            <a:spAutoFit/>
          </a:bodyPr>
          <a:lstStyle>
            <a:lvl1pPr algn="r">
              <a:defRPr sz="1100" b="0" i="0">
                <a:solidFill>
                  <a:schemeClr val="tx1"/>
                </a:solidFill>
                <a:latin typeface="Arial"/>
                <a:cs typeface="Arial"/>
              </a:defRPr>
            </a:lvl1pPr>
          </a:lstStyle>
          <a:p>
            <a:fld id="{D307DA83-C3B2-4EA3-BC41-AEECA6F50235}" type="slidenum">
              <a:rPr lang="ja-JP" altLang="en-US" smtClean="0"/>
              <a:pPr/>
              <a:t>‹#›</a:t>
            </a:fld>
            <a:endParaRPr lang="ja-JP" altLang="en-US"/>
          </a:p>
        </p:txBody>
      </p:sp>
      <p:sp>
        <p:nvSpPr>
          <p:cNvPr id="6" name="テキスト プレースホルダー 5">
            <a:extLst>
              <a:ext uri="{FF2B5EF4-FFF2-40B4-BE49-F238E27FC236}">
                <a16:creationId xmlns:a16="http://schemas.microsoft.com/office/drawing/2014/main" id="{7CC50EA2-7D72-6B95-9B2C-8DB3B068DAFF}"/>
              </a:ext>
            </a:extLst>
          </p:cNvPr>
          <p:cNvSpPr>
            <a:spLocks noGrp="1"/>
          </p:cNvSpPr>
          <p:nvPr>
            <p:ph type="body" sz="quarter" idx="10"/>
          </p:nvPr>
        </p:nvSpPr>
        <p:spPr>
          <a:xfrm>
            <a:off x="594763" y="968186"/>
            <a:ext cx="8349607" cy="1019640"/>
          </a:xfrm>
          <a:prstGeom prst="rect">
            <a:avLst/>
          </a:prstGeom>
        </p:spPr>
        <p:txBody>
          <a:bodyPr/>
          <a:lstStyle>
            <a:lvl1pPr marL="265113" indent="-265113">
              <a:spcBef>
                <a:spcPts val="300"/>
              </a:spcBef>
              <a:buFont typeface="Wingdings" panose="05000000000000000000" pitchFamily="2" charset="2"/>
              <a:buChar char="l"/>
              <a:defRPr>
                <a:latin typeface="BIZ UDPゴシック" panose="020B0400000000000000" pitchFamily="50" charset="-128"/>
                <a:ea typeface="BIZ UDPゴシック" panose="020B0400000000000000" pitchFamily="50" charset="-128"/>
              </a:defRPr>
            </a:lvl1pPr>
            <a:lvl2pPr marL="536575" indent="-193675">
              <a:buFont typeface="Arial" panose="020B0604020202020204" pitchFamily="34" charset="0"/>
              <a:buChar char="•"/>
              <a:defRPr>
                <a:latin typeface="BIZ UDPゴシック" panose="020B0400000000000000" pitchFamily="50" charset="-128"/>
                <a:ea typeface="BIZ UDPゴシック" panose="020B0400000000000000" pitchFamily="50" charset="-128"/>
              </a:defRPr>
            </a:lvl2pPr>
            <a:lvl3pPr marL="893763" indent="-207963">
              <a:buFont typeface="Arial" panose="020B0604020202020204" pitchFamily="34" charset="0"/>
              <a:buChar char="•"/>
              <a:defRPr>
                <a:latin typeface="BIZ UDPゴシック" panose="020B0400000000000000" pitchFamily="50" charset="-128"/>
                <a:ea typeface="BIZ UDPゴシック" panose="020B0400000000000000" pitchFamily="50" charset="-128"/>
              </a:defRPr>
            </a:lvl3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p:txBody>
      </p:sp>
      <p:sp>
        <p:nvSpPr>
          <p:cNvPr id="9" name="タイトル 8">
            <a:extLst>
              <a:ext uri="{FF2B5EF4-FFF2-40B4-BE49-F238E27FC236}">
                <a16:creationId xmlns:a16="http://schemas.microsoft.com/office/drawing/2014/main" id="{0743958D-4142-5086-8666-6997A1AB2C86}"/>
              </a:ext>
            </a:extLst>
          </p:cNvPr>
          <p:cNvSpPr>
            <a:spLocks noGrp="1"/>
          </p:cNvSpPr>
          <p:nvPr>
            <p:ph type="title"/>
          </p:nvPr>
        </p:nvSpPr>
        <p:spPr>
          <a:xfrm>
            <a:off x="594763" y="397471"/>
            <a:ext cx="8349607" cy="307777"/>
          </a:xfrm>
        </p:spPr>
        <p:txBody>
          <a:bodyPr anchor="ctr"/>
          <a:lstStyle>
            <a:lvl1pPr>
              <a:defRPr sz="2000">
                <a:latin typeface="BIZ UDPゴシック" panose="020B0400000000000000" pitchFamily="50" charset="-128"/>
                <a:ea typeface="BIZ UDPゴシック" panose="020B0400000000000000" pitchFamily="50" charset="-128"/>
              </a:defRPr>
            </a:lvl1pPr>
          </a:lstStyle>
          <a:p>
            <a:r>
              <a:rPr kumimoji="1" lang="ja-JP" altLang="en-US"/>
              <a:t>マスター タイトルの書式設定</a:t>
            </a:r>
          </a:p>
        </p:txBody>
      </p:sp>
    </p:spTree>
    <p:extLst>
      <p:ext uri="{BB962C8B-B14F-4D97-AF65-F5344CB8AC3E}">
        <p14:creationId xmlns:p14="http://schemas.microsoft.com/office/powerpoint/2010/main" val="37949483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61110" y="878507"/>
            <a:ext cx="8572500" cy="0"/>
          </a:xfrm>
          <a:custGeom>
            <a:avLst/>
            <a:gdLst/>
            <a:ahLst/>
            <a:cxnLst/>
            <a:rect l="l" t="t" r="r" b="b"/>
            <a:pathLst>
              <a:path w="15240000">
                <a:moveTo>
                  <a:pt x="0" y="0"/>
                </a:moveTo>
                <a:lnTo>
                  <a:pt x="15240000" y="0"/>
                </a:lnTo>
              </a:path>
            </a:pathLst>
          </a:custGeom>
          <a:ln w="25400">
            <a:solidFill>
              <a:srgbClr val="706F70"/>
            </a:solidFill>
          </a:ln>
        </p:spPr>
        <p:txBody>
          <a:bodyPr wrap="square" lIns="0" tIns="0" rIns="0" bIns="0" rtlCol="0"/>
          <a:lstStyle/>
          <a:p>
            <a:endParaRPr sz="891"/>
          </a:p>
        </p:txBody>
      </p:sp>
      <p:sp>
        <p:nvSpPr>
          <p:cNvPr id="17" name="bk object 17"/>
          <p:cNvSpPr/>
          <p:nvPr/>
        </p:nvSpPr>
        <p:spPr>
          <a:xfrm>
            <a:off x="561109" y="878513"/>
            <a:ext cx="428625" cy="0"/>
          </a:xfrm>
          <a:custGeom>
            <a:avLst/>
            <a:gdLst/>
            <a:ahLst/>
            <a:cxnLst/>
            <a:rect l="l" t="t" r="r" b="b"/>
            <a:pathLst>
              <a:path w="762000">
                <a:moveTo>
                  <a:pt x="0" y="0"/>
                </a:moveTo>
                <a:lnTo>
                  <a:pt x="762000" y="0"/>
                </a:lnTo>
              </a:path>
            </a:pathLst>
          </a:custGeom>
          <a:ln w="25400">
            <a:solidFill>
              <a:srgbClr val="00ACA8"/>
            </a:solidFill>
          </a:ln>
        </p:spPr>
        <p:txBody>
          <a:bodyPr wrap="square" lIns="0" tIns="0" rIns="0" bIns="0" rtlCol="0"/>
          <a:lstStyle/>
          <a:p>
            <a:endParaRPr sz="891"/>
          </a:p>
        </p:txBody>
      </p:sp>
      <p:sp>
        <p:nvSpPr>
          <p:cNvPr id="18" name="bk object 18"/>
          <p:cNvSpPr/>
          <p:nvPr/>
        </p:nvSpPr>
        <p:spPr>
          <a:xfrm>
            <a:off x="989734" y="878513"/>
            <a:ext cx="428625" cy="0"/>
          </a:xfrm>
          <a:custGeom>
            <a:avLst/>
            <a:gdLst/>
            <a:ahLst/>
            <a:cxnLst/>
            <a:rect l="l" t="t" r="r" b="b"/>
            <a:pathLst>
              <a:path w="762000">
                <a:moveTo>
                  <a:pt x="0" y="0"/>
                </a:moveTo>
                <a:lnTo>
                  <a:pt x="762000" y="0"/>
                </a:lnTo>
              </a:path>
            </a:pathLst>
          </a:custGeom>
          <a:ln w="25400">
            <a:solidFill>
              <a:srgbClr val="F8BE3C"/>
            </a:solidFill>
          </a:ln>
        </p:spPr>
        <p:txBody>
          <a:bodyPr wrap="square" lIns="0" tIns="0" rIns="0" bIns="0" rtlCol="0"/>
          <a:lstStyle/>
          <a:p>
            <a:endParaRPr sz="891"/>
          </a:p>
        </p:txBody>
      </p:sp>
      <p:sp>
        <p:nvSpPr>
          <p:cNvPr id="19" name="bk object 19"/>
          <p:cNvSpPr/>
          <p:nvPr/>
        </p:nvSpPr>
        <p:spPr>
          <a:xfrm>
            <a:off x="1418359" y="878513"/>
            <a:ext cx="428625" cy="0"/>
          </a:xfrm>
          <a:custGeom>
            <a:avLst/>
            <a:gdLst/>
            <a:ahLst/>
            <a:cxnLst/>
            <a:rect l="l" t="t" r="r" b="b"/>
            <a:pathLst>
              <a:path w="762000">
                <a:moveTo>
                  <a:pt x="0" y="0"/>
                </a:moveTo>
                <a:lnTo>
                  <a:pt x="762000" y="0"/>
                </a:lnTo>
              </a:path>
            </a:pathLst>
          </a:custGeom>
          <a:ln w="25400">
            <a:solidFill>
              <a:srgbClr val="E75296"/>
            </a:solidFill>
          </a:ln>
        </p:spPr>
        <p:txBody>
          <a:bodyPr wrap="square" lIns="0" tIns="0" rIns="0" bIns="0" rtlCol="0"/>
          <a:lstStyle/>
          <a:p>
            <a:endParaRPr sz="891"/>
          </a:p>
        </p:txBody>
      </p:sp>
      <p:sp>
        <p:nvSpPr>
          <p:cNvPr id="20" name="bk object 20"/>
          <p:cNvSpPr/>
          <p:nvPr/>
        </p:nvSpPr>
        <p:spPr>
          <a:xfrm>
            <a:off x="1846984" y="878513"/>
            <a:ext cx="428625" cy="0"/>
          </a:xfrm>
          <a:custGeom>
            <a:avLst/>
            <a:gdLst/>
            <a:ahLst/>
            <a:cxnLst/>
            <a:rect l="l" t="t" r="r" b="b"/>
            <a:pathLst>
              <a:path w="762000">
                <a:moveTo>
                  <a:pt x="0" y="0"/>
                </a:moveTo>
                <a:lnTo>
                  <a:pt x="762000" y="0"/>
                </a:lnTo>
              </a:path>
            </a:pathLst>
          </a:custGeom>
          <a:ln w="25400">
            <a:solidFill>
              <a:srgbClr val="177EC3"/>
            </a:solidFill>
          </a:ln>
        </p:spPr>
        <p:txBody>
          <a:bodyPr wrap="square" lIns="0" tIns="0" rIns="0" bIns="0" rtlCol="0"/>
          <a:lstStyle/>
          <a:p>
            <a:endParaRPr sz="891"/>
          </a:p>
        </p:txBody>
      </p:sp>
      <p:sp>
        <p:nvSpPr>
          <p:cNvPr id="2" name="Holder 2"/>
          <p:cNvSpPr>
            <a:spLocks noGrp="1"/>
          </p:cNvSpPr>
          <p:nvPr>
            <p:ph type="title"/>
          </p:nvPr>
        </p:nvSpPr>
        <p:spPr>
          <a:xfrm>
            <a:off x="529451" y="1634451"/>
            <a:ext cx="8012859" cy="938719"/>
          </a:xfrm>
          <a:prstGeom prst="rect">
            <a:avLst/>
          </a:prstGeom>
        </p:spPr>
        <p:txBody>
          <a:bodyPr wrap="square" lIns="0" tIns="0" rIns="0" bIns="0">
            <a:spAutoFit/>
          </a:bodyPr>
          <a:lstStyle>
            <a:lvl1pPr>
              <a:defRPr sz="6100" b="1" i="0">
                <a:solidFill>
                  <a:srgbClr val="706F70"/>
                </a:solidFill>
                <a:latin typeface="Arial"/>
                <a:cs typeface="Arial"/>
              </a:defRPr>
            </a:lvl1pPr>
          </a:lstStyle>
          <a:p>
            <a:endParaRPr/>
          </a:p>
        </p:txBody>
      </p:sp>
      <p:sp>
        <p:nvSpPr>
          <p:cNvPr id="4" name="Holder 4"/>
          <p:cNvSpPr>
            <a:spLocks noGrp="1"/>
          </p:cNvSpPr>
          <p:nvPr>
            <p:ph type="ftr" sz="quarter" idx="5"/>
          </p:nvPr>
        </p:nvSpPr>
        <p:spPr>
          <a:xfrm>
            <a:off x="3108960" y="6377942"/>
            <a:ext cx="2926080"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2"/>
            <a:ext cx="2103120" cy="276999"/>
          </a:xfrm>
          <a:prstGeom prst="rect">
            <a:avLst/>
          </a:prstGeom>
        </p:spPr>
        <p:txBody>
          <a:bodyPr wrap="square" lIns="0" tIns="0" rIns="0" bIns="0">
            <a:spAutoFit/>
          </a:bodyPr>
          <a:lstStyle>
            <a:lvl1pPr algn="l">
              <a:defRPr>
                <a:solidFill>
                  <a:schemeClr val="tx1">
                    <a:tint val="75000"/>
                  </a:schemeClr>
                </a:solidFill>
              </a:defRPr>
            </a:lvl1pPr>
          </a:lstStyle>
          <a:p>
            <a:fld id="{EDE1B348-B5F3-47D1-9137-A8805303BECB}" type="datetime1">
              <a:rPr lang="ja-JP" altLang="en-US" smtClean="0"/>
              <a:t>2026/7/27</a:t>
            </a:fld>
            <a:endParaRPr lang="en-US"/>
          </a:p>
        </p:txBody>
      </p:sp>
      <p:sp>
        <p:nvSpPr>
          <p:cNvPr id="6" name="Holder 6"/>
          <p:cNvSpPr>
            <a:spLocks noGrp="1"/>
          </p:cNvSpPr>
          <p:nvPr>
            <p:ph type="sldNum" sz="quarter" idx="7"/>
          </p:nvPr>
        </p:nvSpPr>
        <p:spPr>
          <a:xfrm>
            <a:off x="8571369" y="6560748"/>
            <a:ext cx="804121" cy="179536"/>
          </a:xfrm>
          <a:prstGeom prst="rect">
            <a:avLst/>
          </a:prstGeom>
        </p:spPr>
        <p:txBody>
          <a:bodyPr wrap="square" lIns="0" tIns="0" rIns="0" bIns="0">
            <a:spAutoFit/>
          </a:bodyPr>
          <a:lstStyle>
            <a:lvl1pPr>
              <a:defRPr sz="1200" b="0" i="0">
                <a:solidFill>
                  <a:schemeClr val="tx1"/>
                </a:solidFill>
                <a:latin typeface="Arial"/>
                <a:cs typeface="Arial"/>
              </a:defRPr>
            </a:lvl1pPr>
          </a:lstStyle>
          <a:p>
            <a:pPr marL="19050">
              <a:lnSpc>
                <a:spcPts val="1403"/>
              </a:lnSpc>
            </a:pPr>
            <a:fld id="{81D60167-4931-47E6-BA6A-407CBD079E47}" type="slidenum">
              <a:rPr lang="en-US" altLang="ja-JP" smtClean="0"/>
              <a:pPr marL="19050">
                <a:lnSpc>
                  <a:spcPts val="1403"/>
                </a:lnSpc>
              </a:pPr>
              <a:t>‹#›</a:t>
            </a:fld>
            <a:r>
              <a:rPr lang="en-US" altLang="ja-JP"/>
              <a:t>1</a:t>
            </a:r>
          </a:p>
        </p:txBody>
      </p:sp>
    </p:spTree>
    <p:extLst>
      <p:ext uri="{BB962C8B-B14F-4D97-AF65-F5344CB8AC3E}">
        <p14:creationId xmlns:p14="http://schemas.microsoft.com/office/powerpoint/2010/main" val="2052854718"/>
      </p:ext>
    </p:extLst>
  </p:cSld>
  <p:clrMap bg1="lt1" tx1="dk1" bg2="lt2" tx2="dk2" accent1="accent1" accent2="accent2" accent3="accent3" accent4="accent4" accent5="accent5" accent6="accent6" hlink="hlink" folHlink="folHlink"/>
  <p:sldLayoutIdLst>
    <p:sldLayoutId id="2147483663" r:id="rId1"/>
    <p:sldLayoutId id="2147483664" r:id="rId2"/>
  </p:sldLayoutIdLst>
  <p:hf hdr="0" ftr="0" dt="0"/>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CC00A-04BD-F2F4-134A-783ED39D7D5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9E4042F-8030-0FCC-D78A-48D3A36ADB3E}"/>
              </a:ext>
            </a:extLst>
          </p:cNvPr>
          <p:cNvSpPr>
            <a:spLocks noGrp="1"/>
          </p:cNvSpPr>
          <p:nvPr>
            <p:ph type="title"/>
          </p:nvPr>
        </p:nvSpPr>
        <p:spPr/>
        <p:txBody>
          <a:bodyPr/>
          <a:lstStyle/>
          <a:p>
            <a:r>
              <a:rPr kumimoji="1" lang="ja-JP" altLang="en-US" dirty="0"/>
              <a:t>地域企業グループチャレンジ促進事業　企画提案書</a:t>
            </a:r>
          </a:p>
        </p:txBody>
      </p:sp>
      <p:graphicFrame>
        <p:nvGraphicFramePr>
          <p:cNvPr id="4" name="表 3">
            <a:extLst>
              <a:ext uri="{FF2B5EF4-FFF2-40B4-BE49-F238E27FC236}">
                <a16:creationId xmlns:a16="http://schemas.microsoft.com/office/drawing/2014/main" id="{DF8AF06A-473B-3AE8-1804-D54A0293F488}"/>
              </a:ext>
            </a:extLst>
          </p:cNvPr>
          <p:cNvGraphicFramePr>
            <a:graphicFrameLocks noGrp="1"/>
          </p:cNvGraphicFramePr>
          <p:nvPr>
            <p:extLst>
              <p:ext uri="{D42A27DB-BD31-4B8C-83A1-F6EECF244321}">
                <p14:modId xmlns:p14="http://schemas.microsoft.com/office/powerpoint/2010/main" val="2595698711"/>
              </p:ext>
            </p:extLst>
          </p:nvPr>
        </p:nvGraphicFramePr>
        <p:xfrm>
          <a:off x="584420" y="3511776"/>
          <a:ext cx="8294405" cy="2989607"/>
        </p:xfrm>
        <a:graphic>
          <a:graphicData uri="http://schemas.openxmlformats.org/drawingml/2006/table">
            <a:tbl>
              <a:tblPr/>
              <a:tblGrid>
                <a:gridCol w="936036">
                  <a:extLst>
                    <a:ext uri="{9D8B030D-6E8A-4147-A177-3AD203B41FA5}">
                      <a16:colId xmlns:a16="http://schemas.microsoft.com/office/drawing/2014/main" val="2805570130"/>
                    </a:ext>
                  </a:extLst>
                </a:gridCol>
                <a:gridCol w="903767">
                  <a:extLst>
                    <a:ext uri="{9D8B030D-6E8A-4147-A177-3AD203B41FA5}">
                      <a16:colId xmlns:a16="http://schemas.microsoft.com/office/drawing/2014/main" val="3376083188"/>
                    </a:ext>
                  </a:extLst>
                </a:gridCol>
                <a:gridCol w="565866">
                  <a:extLst>
                    <a:ext uri="{9D8B030D-6E8A-4147-A177-3AD203B41FA5}">
                      <a16:colId xmlns:a16="http://schemas.microsoft.com/office/drawing/2014/main" val="1735639060"/>
                    </a:ext>
                  </a:extLst>
                </a:gridCol>
                <a:gridCol w="5888736">
                  <a:extLst>
                    <a:ext uri="{9D8B030D-6E8A-4147-A177-3AD203B41FA5}">
                      <a16:colId xmlns:a16="http://schemas.microsoft.com/office/drawing/2014/main" val="4242357413"/>
                    </a:ext>
                  </a:extLst>
                </a:gridCol>
              </a:tblGrid>
              <a:tr h="418522">
                <a:tc gridSpan="2">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kern="0" dirty="0">
                          <a:solidFill>
                            <a:schemeClr val="tx1"/>
                          </a:solidFill>
                          <a:latin typeface="+mn-ea"/>
                          <a:ea typeface="+mn-ea"/>
                          <a:cs typeface="メイリオ" panose="020B0604030504040204" pitchFamily="50" charset="-128"/>
                        </a:rPr>
                        <a:t>取組名</a:t>
                      </a:r>
                      <a:endParaRPr kumimoji="1" lang="en-US" altLang="ja-JP" sz="140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lumMod val="7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800" kern="0" dirty="0">
                        <a:solidFill>
                          <a:schemeClr val="tx1"/>
                        </a:solidFill>
                        <a:latin typeface="Meiryo UI" panose="020B0604030504040204" pitchFamily="50" charset="-128"/>
                        <a:ea typeface="Meiryo UI" panose="020B0604030504040204" pitchFamily="50" charset="-128"/>
                        <a:cs typeface="メイリオ" panose="020B0604030504040204" pitchFamily="50" charset="-128"/>
                      </a:endParaRPr>
                    </a:p>
                  </a:txBody>
                  <a:tcPr marT="36000" marB="360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b="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b="0" kern="0" dirty="0">
                        <a:solidFill>
                          <a:schemeClr val="tx1"/>
                        </a:solidFill>
                        <a:latin typeface="+mn-ea"/>
                        <a:ea typeface="+mn-ea"/>
                        <a:cs typeface="メイリオ" panose="020B0604030504040204" pitchFamily="50" charset="-128"/>
                      </a:endParaRPr>
                    </a:p>
                  </a:txBody>
                  <a:tcPr marT="36000" marB="36000">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62250362"/>
                  </a:ext>
                </a:extLst>
              </a:tr>
              <a:tr h="478475">
                <a:tc rowSpan="3" gridSpan="2">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kern="0" dirty="0">
                          <a:solidFill>
                            <a:schemeClr val="tx1"/>
                          </a:solidFill>
                          <a:latin typeface="+mn-ea"/>
                          <a:ea typeface="+mn-ea"/>
                          <a:cs typeface="メイリオ" panose="020B0604030504040204" pitchFamily="50" charset="-128"/>
                        </a:rPr>
                        <a:t>支援対象事業の区分</a:t>
                      </a:r>
                      <a:endParaRPr kumimoji="1" lang="en-US" altLang="ja-JP" sz="1400" kern="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kern="0" dirty="0">
                          <a:solidFill>
                            <a:schemeClr val="tx1"/>
                          </a:solidFill>
                          <a:latin typeface="+mn-ea"/>
                          <a:ea typeface="+mn-ea"/>
                          <a:cs typeface="メイリオ" panose="020B0604030504040204" pitchFamily="50" charset="-128"/>
                        </a:rPr>
                        <a:t>（該当するもの</a:t>
                      </a:r>
                      <a:r>
                        <a:rPr kumimoji="1" lang="en-US" altLang="ja-JP" sz="1200" kern="0" dirty="0">
                          <a:solidFill>
                            <a:schemeClr val="tx1"/>
                          </a:solidFill>
                          <a:latin typeface="+mn-ea"/>
                          <a:ea typeface="+mn-ea"/>
                          <a:cs typeface="メイリオ" panose="020B0604030504040204" pitchFamily="50" charset="-128"/>
                        </a:rPr>
                        <a:t>1</a:t>
                      </a:r>
                      <a:r>
                        <a:rPr kumimoji="1" lang="ja-JP" altLang="en-US" sz="1200" kern="0" dirty="0">
                          <a:solidFill>
                            <a:schemeClr val="tx1"/>
                          </a:solidFill>
                          <a:latin typeface="+mn-ea"/>
                          <a:ea typeface="+mn-ea"/>
                          <a:cs typeface="メイリオ" panose="020B0604030504040204" pitchFamily="50" charset="-128"/>
                        </a:rPr>
                        <a:t>つに●）</a:t>
                      </a:r>
                      <a:endParaRPr kumimoji="1" lang="en-US" altLang="ja-JP" sz="120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lumMod val="7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3"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ja-JP" altLang="en-US" sz="1400" b="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b="0" kern="0">
                          <a:solidFill>
                            <a:schemeClr val="tx1"/>
                          </a:solidFill>
                          <a:latin typeface="+mn-ea"/>
                          <a:ea typeface="+mn-ea"/>
                          <a:cs typeface="メイリオ" panose="020B0604030504040204" pitchFamily="50" charset="-128"/>
                        </a:rPr>
                        <a:t>①　新規事業への挑戦（これまでとは異なる新製品・新技術の開発、新市場への参入等）</a:t>
                      </a:r>
                      <a:endParaRPr kumimoji="1" lang="ja-JP" altLang="en-US" sz="1200" b="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06105891"/>
                  </a:ext>
                </a:extLst>
              </a:tr>
              <a:tr h="418522">
                <a:tc gridSpan="2" v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lumMod val="7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v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ja-JP" altLang="en-US" sz="1400" b="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b="0" kern="0" dirty="0">
                          <a:solidFill>
                            <a:schemeClr val="tx1"/>
                          </a:solidFill>
                          <a:latin typeface="+mn-ea"/>
                          <a:ea typeface="+mn-ea"/>
                          <a:cs typeface="メイリオ" panose="020B0604030504040204" pitchFamily="50" charset="-128"/>
                        </a:rPr>
                        <a:t>②　新たなソリューションを活用した競争力強化の取組</a:t>
                      </a:r>
                    </a:p>
                  </a:txBody>
                  <a:tcPr marT="36000" marB="3600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18351187"/>
                  </a:ext>
                </a:extLst>
              </a:tr>
              <a:tr h="418522">
                <a:tc gridSpan="2" v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lumMod val="7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v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b="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b="0" kern="0" dirty="0">
                          <a:solidFill>
                            <a:schemeClr val="tx1"/>
                          </a:solidFill>
                          <a:latin typeface="+mn-ea"/>
                          <a:ea typeface="+mn-ea"/>
                          <a:cs typeface="メイリオ" panose="020B0604030504040204" pitchFamily="50" charset="-128"/>
                        </a:rPr>
                        <a:t>③　①と②両方に関連する取組</a:t>
                      </a:r>
                      <a:endParaRPr kumimoji="1" lang="en-US" altLang="ja-JP" sz="1200" b="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21956201"/>
                  </a:ext>
                </a:extLst>
              </a:tr>
              <a:tr h="418522">
                <a:tc rowSpan="3">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kern="0" dirty="0">
                          <a:solidFill>
                            <a:schemeClr val="tx1"/>
                          </a:solidFill>
                          <a:latin typeface="+mn-ea"/>
                          <a:ea typeface="+mn-ea"/>
                          <a:cs typeface="メイリオ" panose="020B0604030504040204" pitchFamily="50" charset="-128"/>
                        </a:rPr>
                        <a:t>中核企業</a:t>
                      </a:r>
                      <a:endParaRPr kumimoji="1" lang="en-US" altLang="ja-JP" sz="140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lumMod val="7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kern="0" dirty="0">
                          <a:solidFill>
                            <a:schemeClr val="tx1"/>
                          </a:solidFill>
                          <a:latin typeface="+mn-ea"/>
                          <a:ea typeface="+mn-ea"/>
                          <a:cs typeface="メイリオ" panose="020B0604030504040204" pitchFamily="50" charset="-128"/>
                        </a:rPr>
                        <a:t>名称</a:t>
                      </a:r>
                      <a:endParaRPr kumimoji="1" lang="en-US" altLang="ja-JP" sz="140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b="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b="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3058466"/>
                  </a:ext>
                </a:extLst>
              </a:tr>
              <a:tr h="418522">
                <a:tc v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800" kern="0" dirty="0">
                        <a:solidFill>
                          <a:schemeClr val="tx1"/>
                        </a:solidFill>
                        <a:latin typeface="Meiryo UI" panose="020B0604030504040204" pitchFamily="50" charset="-128"/>
                        <a:ea typeface="Meiryo UI" panose="020B0604030504040204" pitchFamily="50" charset="-128"/>
                        <a:cs typeface="メイリオ" panose="020B0604030504040204" pitchFamily="50" charset="-128"/>
                      </a:endParaRPr>
                    </a:p>
                  </a:txBody>
                  <a:tcPr marT="36000" marB="360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kern="0" dirty="0">
                          <a:solidFill>
                            <a:schemeClr val="tx1"/>
                          </a:solidFill>
                          <a:latin typeface="+mn-ea"/>
                          <a:ea typeface="+mn-ea"/>
                          <a:cs typeface="メイリオ" panose="020B0604030504040204" pitchFamily="50" charset="-128"/>
                        </a:rPr>
                        <a:t>住所</a:t>
                      </a:r>
                      <a:endParaRPr kumimoji="1" lang="en-US" altLang="ja-JP" sz="140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b="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b="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3902350"/>
                  </a:ext>
                </a:extLst>
              </a:tr>
              <a:tr h="418522">
                <a:tc v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800" kern="0" dirty="0">
                        <a:solidFill>
                          <a:schemeClr val="tx1"/>
                        </a:solidFill>
                        <a:latin typeface="Meiryo UI" panose="020B0604030504040204" pitchFamily="50" charset="-128"/>
                        <a:ea typeface="Meiryo UI" panose="020B0604030504040204" pitchFamily="50" charset="-128"/>
                        <a:cs typeface="メイリオ" panose="020B0604030504040204" pitchFamily="50" charset="-128"/>
                      </a:endParaRPr>
                    </a:p>
                  </a:txBody>
                  <a:tcPr marT="36000" marB="360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400" kern="0" dirty="0">
                          <a:solidFill>
                            <a:schemeClr val="tx1"/>
                          </a:solidFill>
                          <a:latin typeface="+mn-ea"/>
                          <a:ea typeface="+mn-ea"/>
                          <a:cs typeface="メイリオ" panose="020B0604030504040204" pitchFamily="50" charset="-128"/>
                        </a:rPr>
                        <a:t>代表者名</a:t>
                      </a:r>
                      <a:endParaRPr kumimoji="1" lang="en-US" altLang="ja-JP" sz="140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b="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400" b="0" kern="0" dirty="0">
                        <a:solidFill>
                          <a:schemeClr val="tx1"/>
                        </a:solidFill>
                        <a:latin typeface="+mn-ea"/>
                        <a:ea typeface="+mn-ea"/>
                        <a:cs typeface="メイリオ" panose="020B0604030504040204" pitchFamily="50" charset="-128"/>
                      </a:endParaRPr>
                    </a:p>
                  </a:txBody>
                  <a:tcPr marT="36000" marB="36000" anchor="ct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1067328"/>
                  </a:ext>
                </a:extLst>
              </a:tr>
            </a:tbl>
          </a:graphicData>
        </a:graphic>
      </p:graphicFrame>
    </p:spTree>
    <p:extLst>
      <p:ext uri="{BB962C8B-B14F-4D97-AF65-F5344CB8AC3E}">
        <p14:creationId xmlns:p14="http://schemas.microsoft.com/office/powerpoint/2010/main" val="3274109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BE590-0493-09ED-8943-683557CECC60}"/>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93E554D-4D8C-3572-C85D-57A6A3A3F874}"/>
              </a:ext>
            </a:extLst>
          </p:cNvPr>
          <p:cNvSpPr>
            <a:spLocks noGrp="1"/>
          </p:cNvSpPr>
          <p:nvPr>
            <p:ph type="sldNum" sz="quarter" idx="7"/>
          </p:nvPr>
        </p:nvSpPr>
        <p:spPr/>
        <p:txBody>
          <a:bodyPr/>
          <a:lstStyle/>
          <a:p>
            <a:fld id="{D307DA83-C3B2-4EA3-BC41-AEECA6F50235}" type="slidenum">
              <a:rPr lang="ja-JP" altLang="en-US" smtClean="0"/>
              <a:pPr/>
              <a:t>10</a:t>
            </a:fld>
            <a:endParaRPr lang="ja-JP" altLang="en-US"/>
          </a:p>
        </p:txBody>
      </p:sp>
      <p:sp>
        <p:nvSpPr>
          <p:cNvPr id="4" name="タイトル 3">
            <a:extLst>
              <a:ext uri="{FF2B5EF4-FFF2-40B4-BE49-F238E27FC236}">
                <a16:creationId xmlns:a16="http://schemas.microsoft.com/office/drawing/2014/main" id="{9C3302C1-4EED-FED7-AF5D-F9CC4881437E}"/>
              </a:ext>
            </a:extLst>
          </p:cNvPr>
          <p:cNvSpPr>
            <a:spLocks noGrp="1"/>
          </p:cNvSpPr>
          <p:nvPr>
            <p:ph type="title"/>
          </p:nvPr>
        </p:nvSpPr>
        <p:spPr>
          <a:xfrm>
            <a:off x="594763" y="397471"/>
            <a:ext cx="8349607" cy="307777"/>
          </a:xfrm>
        </p:spPr>
        <p:txBody>
          <a:bodyPr/>
          <a:lstStyle/>
          <a:p>
            <a:r>
              <a:rPr kumimoji="1" lang="en-US" altLang="ja-JP" dirty="0"/>
              <a:t>6</a:t>
            </a:r>
            <a:r>
              <a:rPr kumimoji="1" lang="ja-JP" altLang="en-US" dirty="0"/>
              <a:t>．取組スケジュールと達成目標（</a:t>
            </a:r>
            <a:r>
              <a:rPr kumimoji="1" lang="en-US" altLang="ja-JP" dirty="0"/>
              <a:t>1/2</a:t>
            </a:r>
            <a:r>
              <a:rPr kumimoji="1" lang="ja-JP" altLang="en-US" dirty="0"/>
              <a:t>）</a:t>
            </a:r>
          </a:p>
        </p:txBody>
      </p:sp>
      <p:graphicFrame>
        <p:nvGraphicFramePr>
          <p:cNvPr id="3" name="表 2">
            <a:extLst>
              <a:ext uri="{FF2B5EF4-FFF2-40B4-BE49-F238E27FC236}">
                <a16:creationId xmlns:a16="http://schemas.microsoft.com/office/drawing/2014/main" id="{5F9065A5-C83F-4633-F0A2-7BAC146C7782}"/>
              </a:ext>
            </a:extLst>
          </p:cNvPr>
          <p:cNvGraphicFramePr>
            <a:graphicFrameLocks noGrp="1"/>
          </p:cNvGraphicFramePr>
          <p:nvPr>
            <p:extLst>
              <p:ext uri="{D42A27DB-BD31-4B8C-83A1-F6EECF244321}">
                <p14:modId xmlns:p14="http://schemas.microsoft.com/office/powerpoint/2010/main" val="1082112333"/>
              </p:ext>
            </p:extLst>
          </p:nvPr>
        </p:nvGraphicFramePr>
        <p:xfrm>
          <a:off x="594763" y="1655802"/>
          <a:ext cx="8349608" cy="3638572"/>
        </p:xfrm>
        <a:graphic>
          <a:graphicData uri="http://schemas.openxmlformats.org/drawingml/2006/table">
            <a:tbl>
              <a:tblPr firstRow="1" bandRow="1">
                <a:tableStyleId>{2D5ABB26-0587-4C30-8999-92F81FD0307C}</a:tableStyleId>
              </a:tblPr>
              <a:tblGrid>
                <a:gridCol w="996293">
                  <a:extLst>
                    <a:ext uri="{9D8B030D-6E8A-4147-A177-3AD203B41FA5}">
                      <a16:colId xmlns:a16="http://schemas.microsoft.com/office/drawing/2014/main" val="123822182"/>
                    </a:ext>
                  </a:extLst>
                </a:gridCol>
                <a:gridCol w="1470663">
                  <a:extLst>
                    <a:ext uri="{9D8B030D-6E8A-4147-A177-3AD203B41FA5}">
                      <a16:colId xmlns:a16="http://schemas.microsoft.com/office/drawing/2014/main" val="4251049957"/>
                    </a:ext>
                  </a:extLst>
                </a:gridCol>
                <a:gridCol w="1470663">
                  <a:extLst>
                    <a:ext uri="{9D8B030D-6E8A-4147-A177-3AD203B41FA5}">
                      <a16:colId xmlns:a16="http://schemas.microsoft.com/office/drawing/2014/main" val="1085526059"/>
                    </a:ext>
                  </a:extLst>
                </a:gridCol>
                <a:gridCol w="1470663">
                  <a:extLst>
                    <a:ext uri="{9D8B030D-6E8A-4147-A177-3AD203B41FA5}">
                      <a16:colId xmlns:a16="http://schemas.microsoft.com/office/drawing/2014/main" val="548463818"/>
                    </a:ext>
                  </a:extLst>
                </a:gridCol>
                <a:gridCol w="1470663">
                  <a:extLst>
                    <a:ext uri="{9D8B030D-6E8A-4147-A177-3AD203B41FA5}">
                      <a16:colId xmlns:a16="http://schemas.microsoft.com/office/drawing/2014/main" val="2231415605"/>
                    </a:ext>
                  </a:extLst>
                </a:gridCol>
                <a:gridCol w="1470663">
                  <a:extLst>
                    <a:ext uri="{9D8B030D-6E8A-4147-A177-3AD203B41FA5}">
                      <a16:colId xmlns:a16="http://schemas.microsoft.com/office/drawing/2014/main" val="837453279"/>
                    </a:ext>
                  </a:extLst>
                </a:gridCol>
              </a:tblGrid>
              <a:tr h="362862">
                <a:tc rowSpan="2">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gridSpan="5">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2026</a:t>
                      </a:r>
                      <a:r>
                        <a:rPr lang="ja-JP" altLang="en-US" sz="1100" dirty="0"/>
                        <a:t>（令和</a:t>
                      </a:r>
                      <a:r>
                        <a:rPr lang="en-US" altLang="ja-JP" sz="1100" dirty="0"/>
                        <a:t>8</a:t>
                      </a:r>
                      <a:r>
                        <a:rPr lang="ja-JP" altLang="en-US" sz="1100" dirty="0"/>
                        <a:t>）年度</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hMerge="1">
                  <a:txBody>
                    <a:bodyPr/>
                    <a:lstStyle/>
                    <a:p>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hMerge="1">
                  <a:txBody>
                    <a:bodyPr/>
                    <a:lstStyle/>
                    <a:p>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dirty="0"/>
                    </a:p>
                  </a:txBody>
                  <a:tcPr anchor="ctr">
                    <a:lnL w="9525"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090376230"/>
                  </a:ext>
                </a:extLst>
              </a:tr>
              <a:tr h="289002">
                <a:tc vMerge="1">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11</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12</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1</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2</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3</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638913769"/>
                  </a:ext>
                </a:extLst>
              </a:tr>
              <a:tr h="746677">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取組項目（１）</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1964962766"/>
                  </a:ext>
                </a:extLst>
              </a:tr>
              <a:tr h="746677">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取組項目（２）</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1043730069"/>
                  </a:ext>
                </a:extLst>
              </a:tr>
              <a:tr h="746677">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取組項目（３）</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3371485407"/>
                  </a:ext>
                </a:extLst>
              </a:tr>
              <a:tr h="746677">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取組項目（４）</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2208396607"/>
                  </a:ext>
                </a:extLst>
              </a:tr>
            </a:tbl>
          </a:graphicData>
        </a:graphic>
      </p:graphicFrame>
      <p:graphicFrame>
        <p:nvGraphicFramePr>
          <p:cNvPr id="6" name="表 5">
            <a:extLst>
              <a:ext uri="{FF2B5EF4-FFF2-40B4-BE49-F238E27FC236}">
                <a16:creationId xmlns:a16="http://schemas.microsoft.com/office/drawing/2014/main" id="{5BAC63DA-DCB3-93B4-B6FD-70FB12CAC0DD}"/>
              </a:ext>
            </a:extLst>
          </p:cNvPr>
          <p:cNvGraphicFramePr>
            <a:graphicFrameLocks noGrp="1"/>
          </p:cNvGraphicFramePr>
          <p:nvPr>
            <p:extLst>
              <p:ext uri="{D42A27DB-BD31-4B8C-83A1-F6EECF244321}">
                <p14:modId xmlns:p14="http://schemas.microsoft.com/office/powerpoint/2010/main" val="2705682781"/>
              </p:ext>
            </p:extLst>
          </p:nvPr>
        </p:nvGraphicFramePr>
        <p:xfrm>
          <a:off x="594762" y="5389804"/>
          <a:ext cx="8349607" cy="1180498"/>
        </p:xfrm>
        <a:graphic>
          <a:graphicData uri="http://schemas.openxmlformats.org/drawingml/2006/table">
            <a:tbl>
              <a:tblPr firstRow="1" bandRow="1">
                <a:tableStyleId>{2D5ABB26-0587-4C30-8999-92F81FD0307C}</a:tableStyleId>
              </a:tblPr>
              <a:tblGrid>
                <a:gridCol w="8349607">
                  <a:extLst>
                    <a:ext uri="{9D8B030D-6E8A-4147-A177-3AD203B41FA5}">
                      <a16:colId xmlns:a16="http://schemas.microsoft.com/office/drawing/2014/main" val="123822182"/>
                    </a:ext>
                  </a:extLst>
                </a:gridCol>
              </a:tblGrid>
              <a:tr h="275401">
                <a:tc>
                  <a:txBody>
                    <a:bodyPr/>
                    <a:lstStyle/>
                    <a:p>
                      <a:pPr algn="l"/>
                      <a:r>
                        <a:rPr kumimoji="1" lang="en-US" altLang="ja-JP" sz="1100" b="1" dirty="0">
                          <a:solidFill>
                            <a:schemeClr val="bg1"/>
                          </a:solidFill>
                        </a:rPr>
                        <a:t>2026</a:t>
                      </a:r>
                      <a:r>
                        <a:rPr kumimoji="1" lang="ja-JP" altLang="en-US" sz="1100" b="1" dirty="0">
                          <a:solidFill>
                            <a:schemeClr val="bg1"/>
                          </a:solidFill>
                        </a:rPr>
                        <a:t>（令和</a:t>
                      </a:r>
                      <a:r>
                        <a:rPr kumimoji="1" lang="en-US" altLang="ja-JP" sz="1100" b="1" dirty="0">
                          <a:solidFill>
                            <a:schemeClr val="bg1"/>
                          </a:solidFill>
                        </a:rPr>
                        <a:t>8</a:t>
                      </a:r>
                      <a:r>
                        <a:rPr kumimoji="1" lang="ja-JP" altLang="en-US" sz="1100" b="1" dirty="0">
                          <a:solidFill>
                            <a:schemeClr val="bg1"/>
                          </a:solidFill>
                        </a:rPr>
                        <a:t>）年度終了時点の中間目標（</a:t>
                      </a:r>
                      <a:r>
                        <a:rPr kumimoji="1" lang="en-US" altLang="ja-JP" sz="1100" b="1" dirty="0">
                          <a:solidFill>
                            <a:schemeClr val="bg1"/>
                          </a:solidFill>
                        </a:rPr>
                        <a:t>KPI</a:t>
                      </a:r>
                      <a:r>
                        <a:rPr kumimoji="1" lang="ja-JP" altLang="en-US" sz="1100" b="1" dirty="0">
                          <a:solidFill>
                            <a:schemeClr val="bg1"/>
                          </a:solidFill>
                        </a:rPr>
                        <a:t>）</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3132277910"/>
                  </a:ext>
                </a:extLst>
              </a:tr>
              <a:tr h="905097">
                <a:tc>
                  <a:txBody>
                    <a:bodyPr/>
                    <a:lstStyle/>
                    <a:p>
                      <a:pPr marL="171450" indent="-171450">
                        <a:buClr>
                          <a:schemeClr val="bg2">
                            <a:lumMod val="25000"/>
                          </a:schemeClr>
                        </a:buClr>
                        <a:buFont typeface="Wingdings" panose="05000000000000000000" pitchFamily="2" charset="2"/>
                        <a:buChar char="l"/>
                        <a:defRPr/>
                      </a:pPr>
                      <a:endParaRPr lang="en-US" altLang="ja-JP" sz="1100" dirty="0">
                        <a:solidFill>
                          <a:schemeClr val="tx1"/>
                        </a:solidFill>
                        <a:latin typeface="BIZ UDPゴシック" panose="020B0400000000000000" pitchFamily="50" charset="-128"/>
                        <a:ea typeface="BIZ UDPゴシック" panose="020B0400000000000000" pitchFamily="50"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2090376230"/>
                  </a:ext>
                </a:extLst>
              </a:tr>
            </a:tbl>
          </a:graphicData>
        </a:graphic>
      </p:graphicFrame>
      <p:sp>
        <p:nvSpPr>
          <p:cNvPr id="9" name="テキスト ボックス 8">
            <a:extLst>
              <a:ext uri="{FF2B5EF4-FFF2-40B4-BE49-F238E27FC236}">
                <a16:creationId xmlns:a16="http://schemas.microsoft.com/office/drawing/2014/main" id="{F04EABC8-C059-C4CD-5644-7005B84780BA}"/>
              </a:ext>
            </a:extLst>
          </p:cNvPr>
          <p:cNvSpPr txBox="1"/>
          <p:nvPr/>
        </p:nvSpPr>
        <p:spPr>
          <a:xfrm>
            <a:off x="5942062" y="119367"/>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審査項目①事業の実現性</a:t>
            </a:r>
          </a:p>
        </p:txBody>
      </p:sp>
      <p:sp>
        <p:nvSpPr>
          <p:cNvPr id="10" name="テキスト プレースホルダー 8">
            <a:extLst>
              <a:ext uri="{FF2B5EF4-FFF2-40B4-BE49-F238E27FC236}">
                <a16:creationId xmlns:a16="http://schemas.microsoft.com/office/drawing/2014/main" id="{4CDE8284-24F4-C6FC-15B4-BEF42EFF2B0C}"/>
              </a:ext>
            </a:extLst>
          </p:cNvPr>
          <p:cNvSpPr>
            <a:spLocks noGrp="1"/>
          </p:cNvSpPr>
          <p:nvPr>
            <p:ph type="body" sz="quarter" idx="10"/>
          </p:nvPr>
        </p:nvSpPr>
        <p:spPr>
          <a:xfrm>
            <a:off x="594763" y="968186"/>
            <a:ext cx="8349607" cy="606432"/>
          </a:xfrm>
          <a:solidFill>
            <a:schemeClr val="bg1">
              <a:lumMod val="95000"/>
            </a:schemeClr>
          </a:solidFill>
        </p:spPr>
        <p:txBody>
          <a:bodyPr anchor="ctr"/>
          <a:lstStyle/>
          <a:p>
            <a:pPr lvl="0">
              <a:spcBef>
                <a:spcPts val="0"/>
              </a:spcBef>
              <a:buFont typeface="BIZ UDPゴシック" panose="020B0400000000000000" pitchFamily="50" charset="-128"/>
              <a:buChar char="※"/>
            </a:pPr>
            <a:r>
              <a:rPr kumimoji="1" lang="ja-JP" altLang="en-US" sz="1050" kern="1200" dirty="0">
                <a:solidFill>
                  <a:schemeClr val="tx1"/>
                </a:solidFill>
              </a:rPr>
              <a:t>「</a:t>
            </a:r>
            <a:r>
              <a:rPr kumimoji="1" lang="ja-JP" altLang="en-US" sz="1050" dirty="0">
                <a:hlinkClick r:id="" action="ppaction://noaction"/>
              </a:rPr>
              <a:t>２．本事業における取組内容</a:t>
            </a:r>
            <a:r>
              <a:rPr kumimoji="1" lang="ja-JP" altLang="en-US" sz="1050" dirty="0"/>
              <a:t>」に記載した</a:t>
            </a:r>
            <a:r>
              <a:rPr kumimoji="1" lang="ja-JP" altLang="en-US" sz="1050" kern="1200" dirty="0">
                <a:solidFill>
                  <a:schemeClr val="tx1"/>
                </a:solidFill>
              </a:rPr>
              <a:t>取組項目別に、</a:t>
            </a:r>
            <a:r>
              <a:rPr kumimoji="1" lang="en-US" altLang="ja-JP" sz="1050" kern="1200" dirty="0">
                <a:solidFill>
                  <a:schemeClr val="tx1"/>
                </a:solidFill>
              </a:rPr>
              <a:t>2026</a:t>
            </a:r>
            <a:r>
              <a:rPr kumimoji="1" lang="ja-JP" altLang="en-US" sz="1050" kern="1200" dirty="0">
                <a:solidFill>
                  <a:schemeClr val="tx1"/>
                </a:solidFill>
              </a:rPr>
              <a:t>（令和</a:t>
            </a:r>
            <a:r>
              <a:rPr kumimoji="1" lang="en-US" altLang="ja-JP" sz="1050" kern="1200" dirty="0">
                <a:solidFill>
                  <a:schemeClr val="tx1"/>
                </a:solidFill>
              </a:rPr>
              <a:t>8</a:t>
            </a:r>
            <a:r>
              <a:rPr kumimoji="1" lang="ja-JP" altLang="en-US" sz="1050" kern="1200" dirty="0">
                <a:solidFill>
                  <a:schemeClr val="tx1"/>
                </a:solidFill>
              </a:rPr>
              <a:t>）年度の取組スケジュールを記載してください。</a:t>
            </a:r>
            <a:endParaRPr kumimoji="1" lang="en-US" altLang="ja-JP" sz="1050" kern="1200" dirty="0">
              <a:solidFill>
                <a:schemeClr val="tx1"/>
              </a:solidFill>
            </a:endParaRPr>
          </a:p>
          <a:p>
            <a:pPr lvl="0">
              <a:spcBef>
                <a:spcPts val="0"/>
              </a:spcBef>
              <a:buFont typeface="BIZ UDPゴシック" panose="020B0400000000000000" pitchFamily="50" charset="-128"/>
              <a:buChar char="※"/>
            </a:pPr>
            <a:r>
              <a:rPr kumimoji="1" lang="ja-JP" altLang="en-US" sz="1050" kern="1200" dirty="0">
                <a:solidFill>
                  <a:schemeClr val="tx1"/>
                </a:solidFill>
              </a:rPr>
              <a:t>また、</a:t>
            </a:r>
            <a:r>
              <a:rPr kumimoji="1" lang="en-US" altLang="ja-JP" sz="1050" kern="1200" dirty="0">
                <a:solidFill>
                  <a:schemeClr val="tx1"/>
                </a:solidFill>
              </a:rPr>
              <a:t>2026</a:t>
            </a:r>
            <a:r>
              <a:rPr kumimoji="1" lang="ja-JP" altLang="en-US" sz="1050" kern="1200" dirty="0">
                <a:solidFill>
                  <a:schemeClr val="tx1"/>
                </a:solidFill>
              </a:rPr>
              <a:t>（令和</a:t>
            </a:r>
            <a:r>
              <a:rPr kumimoji="1" lang="en-US" altLang="ja-JP" sz="1050" kern="1200" dirty="0">
                <a:solidFill>
                  <a:schemeClr val="tx1"/>
                </a:solidFill>
              </a:rPr>
              <a:t>8</a:t>
            </a:r>
            <a:r>
              <a:rPr kumimoji="1" lang="ja-JP" altLang="en-US" sz="1050" kern="1200" dirty="0">
                <a:solidFill>
                  <a:schemeClr val="tx1"/>
                </a:solidFill>
              </a:rPr>
              <a:t>）年度終了時点の中間目標（</a:t>
            </a:r>
            <a:r>
              <a:rPr kumimoji="1" lang="en-US" altLang="ja-JP" sz="1050" kern="1200" dirty="0">
                <a:solidFill>
                  <a:schemeClr val="tx1"/>
                </a:solidFill>
              </a:rPr>
              <a:t>KPI</a:t>
            </a:r>
            <a:r>
              <a:rPr kumimoji="1" lang="ja-JP" altLang="en-US" sz="1050" kern="1200" dirty="0">
                <a:solidFill>
                  <a:schemeClr val="tx1"/>
                </a:solidFill>
              </a:rPr>
              <a:t>）を記載してください。</a:t>
            </a:r>
            <a:endParaRPr kumimoji="1" lang="en-US" altLang="ja-JP" sz="1050" kern="1200" dirty="0">
              <a:solidFill>
                <a:schemeClr val="tx1"/>
              </a:solidFill>
            </a:endParaRPr>
          </a:p>
          <a:p>
            <a:pPr>
              <a:spcBef>
                <a:spcPts val="0"/>
              </a:spcBef>
              <a:buFont typeface="BIZ UDPゴシック" panose="020B0400000000000000" pitchFamily="50" charset="-128"/>
              <a:buChar char="※"/>
            </a:pPr>
            <a:r>
              <a:rPr lang="ja-JP" altLang="en-US" sz="1050" dirty="0">
                <a:solidFill>
                  <a:schemeClr val="tx1"/>
                </a:solidFill>
              </a:rPr>
              <a:t>必要に応じて、各項目の枠の数や大きさを調整してください。</a:t>
            </a:r>
            <a:endParaRPr lang="en-US" altLang="ja-JP" sz="1050" dirty="0">
              <a:solidFill>
                <a:schemeClr val="tx1"/>
              </a:solidFill>
            </a:endParaRPr>
          </a:p>
        </p:txBody>
      </p:sp>
    </p:spTree>
    <p:extLst>
      <p:ext uri="{BB962C8B-B14F-4D97-AF65-F5344CB8AC3E}">
        <p14:creationId xmlns:p14="http://schemas.microsoft.com/office/powerpoint/2010/main" val="762928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C6D8A-88D6-9DD5-DB42-C9754EA5336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9ED21E7-FD84-A193-81B2-F314755667AF}"/>
              </a:ext>
            </a:extLst>
          </p:cNvPr>
          <p:cNvSpPr>
            <a:spLocks noGrp="1"/>
          </p:cNvSpPr>
          <p:nvPr>
            <p:ph type="sldNum" sz="quarter" idx="7"/>
          </p:nvPr>
        </p:nvSpPr>
        <p:spPr/>
        <p:txBody>
          <a:bodyPr/>
          <a:lstStyle/>
          <a:p>
            <a:fld id="{D307DA83-C3B2-4EA3-BC41-AEECA6F50235}" type="slidenum">
              <a:rPr lang="ja-JP" altLang="en-US" smtClean="0"/>
              <a:pPr/>
              <a:t>11</a:t>
            </a:fld>
            <a:endParaRPr lang="ja-JP" altLang="en-US"/>
          </a:p>
        </p:txBody>
      </p:sp>
      <p:sp>
        <p:nvSpPr>
          <p:cNvPr id="4" name="タイトル 3">
            <a:extLst>
              <a:ext uri="{FF2B5EF4-FFF2-40B4-BE49-F238E27FC236}">
                <a16:creationId xmlns:a16="http://schemas.microsoft.com/office/drawing/2014/main" id="{1CED353A-5F6B-3768-C968-E239F6851772}"/>
              </a:ext>
            </a:extLst>
          </p:cNvPr>
          <p:cNvSpPr>
            <a:spLocks noGrp="1"/>
          </p:cNvSpPr>
          <p:nvPr>
            <p:ph type="title"/>
          </p:nvPr>
        </p:nvSpPr>
        <p:spPr>
          <a:xfrm>
            <a:off x="594763" y="397471"/>
            <a:ext cx="8349607" cy="307777"/>
          </a:xfrm>
        </p:spPr>
        <p:txBody>
          <a:bodyPr/>
          <a:lstStyle/>
          <a:p>
            <a:r>
              <a:rPr kumimoji="1" lang="en-US" altLang="ja-JP" dirty="0"/>
              <a:t>6</a:t>
            </a:r>
            <a:r>
              <a:rPr kumimoji="1" lang="ja-JP" altLang="en-US" dirty="0"/>
              <a:t>．取組スケジュールと達成目標（２</a:t>
            </a:r>
            <a:r>
              <a:rPr kumimoji="1" lang="en-US" altLang="ja-JP" dirty="0"/>
              <a:t>/2</a:t>
            </a:r>
            <a:r>
              <a:rPr kumimoji="1" lang="ja-JP" altLang="en-US" dirty="0"/>
              <a:t>）</a:t>
            </a:r>
          </a:p>
        </p:txBody>
      </p:sp>
      <p:graphicFrame>
        <p:nvGraphicFramePr>
          <p:cNvPr id="3" name="表 2">
            <a:extLst>
              <a:ext uri="{FF2B5EF4-FFF2-40B4-BE49-F238E27FC236}">
                <a16:creationId xmlns:a16="http://schemas.microsoft.com/office/drawing/2014/main" id="{0CBD9294-111A-A09C-B98F-B4624AB0B934}"/>
              </a:ext>
            </a:extLst>
          </p:cNvPr>
          <p:cNvGraphicFramePr>
            <a:graphicFrameLocks noGrp="1"/>
          </p:cNvGraphicFramePr>
          <p:nvPr>
            <p:extLst>
              <p:ext uri="{D42A27DB-BD31-4B8C-83A1-F6EECF244321}">
                <p14:modId xmlns:p14="http://schemas.microsoft.com/office/powerpoint/2010/main" val="3224459936"/>
              </p:ext>
            </p:extLst>
          </p:nvPr>
        </p:nvGraphicFramePr>
        <p:xfrm>
          <a:off x="594762" y="1515865"/>
          <a:ext cx="8320640" cy="3780510"/>
        </p:xfrm>
        <a:graphic>
          <a:graphicData uri="http://schemas.openxmlformats.org/drawingml/2006/table">
            <a:tbl>
              <a:tblPr firstRow="1" bandRow="1">
                <a:tableStyleId>{2D5ABB26-0587-4C30-8999-92F81FD0307C}</a:tableStyleId>
              </a:tblPr>
              <a:tblGrid>
                <a:gridCol w="1032870">
                  <a:extLst>
                    <a:ext uri="{9D8B030D-6E8A-4147-A177-3AD203B41FA5}">
                      <a16:colId xmlns:a16="http://schemas.microsoft.com/office/drawing/2014/main" val="123822182"/>
                    </a:ext>
                  </a:extLst>
                </a:gridCol>
                <a:gridCol w="728777">
                  <a:extLst>
                    <a:ext uri="{9D8B030D-6E8A-4147-A177-3AD203B41FA5}">
                      <a16:colId xmlns:a16="http://schemas.microsoft.com/office/drawing/2014/main" val="4251049957"/>
                    </a:ext>
                  </a:extLst>
                </a:gridCol>
                <a:gridCol w="728777">
                  <a:extLst>
                    <a:ext uri="{9D8B030D-6E8A-4147-A177-3AD203B41FA5}">
                      <a16:colId xmlns:a16="http://schemas.microsoft.com/office/drawing/2014/main" val="2384616008"/>
                    </a:ext>
                  </a:extLst>
                </a:gridCol>
                <a:gridCol w="728777">
                  <a:extLst>
                    <a:ext uri="{9D8B030D-6E8A-4147-A177-3AD203B41FA5}">
                      <a16:colId xmlns:a16="http://schemas.microsoft.com/office/drawing/2014/main" val="2980959437"/>
                    </a:ext>
                  </a:extLst>
                </a:gridCol>
                <a:gridCol w="728777">
                  <a:extLst>
                    <a:ext uri="{9D8B030D-6E8A-4147-A177-3AD203B41FA5}">
                      <a16:colId xmlns:a16="http://schemas.microsoft.com/office/drawing/2014/main" val="1085526059"/>
                    </a:ext>
                  </a:extLst>
                </a:gridCol>
                <a:gridCol w="728777">
                  <a:extLst>
                    <a:ext uri="{9D8B030D-6E8A-4147-A177-3AD203B41FA5}">
                      <a16:colId xmlns:a16="http://schemas.microsoft.com/office/drawing/2014/main" val="3818684955"/>
                    </a:ext>
                  </a:extLst>
                </a:gridCol>
                <a:gridCol w="728777">
                  <a:extLst>
                    <a:ext uri="{9D8B030D-6E8A-4147-A177-3AD203B41FA5}">
                      <a16:colId xmlns:a16="http://schemas.microsoft.com/office/drawing/2014/main" val="1554325569"/>
                    </a:ext>
                  </a:extLst>
                </a:gridCol>
                <a:gridCol w="728777">
                  <a:extLst>
                    <a:ext uri="{9D8B030D-6E8A-4147-A177-3AD203B41FA5}">
                      <a16:colId xmlns:a16="http://schemas.microsoft.com/office/drawing/2014/main" val="548463818"/>
                    </a:ext>
                  </a:extLst>
                </a:gridCol>
                <a:gridCol w="728777">
                  <a:extLst>
                    <a:ext uri="{9D8B030D-6E8A-4147-A177-3AD203B41FA5}">
                      <a16:colId xmlns:a16="http://schemas.microsoft.com/office/drawing/2014/main" val="2928956195"/>
                    </a:ext>
                  </a:extLst>
                </a:gridCol>
                <a:gridCol w="728777">
                  <a:extLst>
                    <a:ext uri="{9D8B030D-6E8A-4147-A177-3AD203B41FA5}">
                      <a16:colId xmlns:a16="http://schemas.microsoft.com/office/drawing/2014/main" val="3212083406"/>
                    </a:ext>
                  </a:extLst>
                </a:gridCol>
                <a:gridCol w="728777">
                  <a:extLst>
                    <a:ext uri="{9D8B030D-6E8A-4147-A177-3AD203B41FA5}">
                      <a16:colId xmlns:a16="http://schemas.microsoft.com/office/drawing/2014/main" val="2231415605"/>
                    </a:ext>
                  </a:extLst>
                </a:gridCol>
              </a:tblGrid>
              <a:tr h="267542">
                <a:tc rowSpan="2">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gridSpan="10">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2027</a:t>
                      </a:r>
                      <a:r>
                        <a:rPr lang="ja-JP" altLang="en-US" sz="1100" dirty="0"/>
                        <a:t>（令和</a:t>
                      </a:r>
                      <a:r>
                        <a:rPr lang="en-US" altLang="ja-JP" sz="1100" dirty="0"/>
                        <a:t>9</a:t>
                      </a:r>
                      <a:r>
                        <a:rPr lang="ja-JP" altLang="en-US" sz="1100" dirty="0"/>
                        <a:t>）年度</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090376230"/>
                  </a:ext>
                </a:extLst>
              </a:tr>
              <a:tr h="234499">
                <a:tc vMerge="1">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4</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5</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6</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7</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8</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9</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10</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11</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12</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en-US" altLang="ja-JP" sz="1100" dirty="0"/>
                        <a:t>1</a:t>
                      </a:r>
                      <a:r>
                        <a:rPr lang="ja-JP" altLang="en-US" sz="1100" dirty="0"/>
                        <a:t>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638913769"/>
                  </a:ext>
                </a:extLst>
              </a:tr>
              <a:tr h="813472">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取組項目（１）</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1964962766"/>
                  </a:ext>
                </a:extLst>
              </a:tr>
              <a:tr h="813472">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取組項目（２）</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1043730069"/>
                  </a:ext>
                </a:extLst>
              </a:tr>
              <a:tr h="813472">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取組項目（３）</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3371485407"/>
                  </a:ext>
                </a:extLst>
              </a:tr>
              <a:tr h="813472">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取組項目（４）</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2208396607"/>
                  </a:ext>
                </a:extLst>
              </a:tr>
            </a:tbl>
          </a:graphicData>
        </a:graphic>
      </p:graphicFrame>
      <p:graphicFrame>
        <p:nvGraphicFramePr>
          <p:cNvPr id="6" name="表 5">
            <a:extLst>
              <a:ext uri="{FF2B5EF4-FFF2-40B4-BE49-F238E27FC236}">
                <a16:creationId xmlns:a16="http://schemas.microsoft.com/office/drawing/2014/main" id="{3B860B40-7099-EED1-1DE1-565598B2462D}"/>
              </a:ext>
            </a:extLst>
          </p:cNvPr>
          <p:cNvGraphicFramePr>
            <a:graphicFrameLocks noGrp="1"/>
          </p:cNvGraphicFramePr>
          <p:nvPr>
            <p:extLst>
              <p:ext uri="{D42A27DB-BD31-4B8C-83A1-F6EECF244321}">
                <p14:modId xmlns:p14="http://schemas.microsoft.com/office/powerpoint/2010/main" val="2825874339"/>
              </p:ext>
            </p:extLst>
          </p:nvPr>
        </p:nvGraphicFramePr>
        <p:xfrm>
          <a:off x="594762" y="5427221"/>
          <a:ext cx="8349607" cy="1077763"/>
        </p:xfrm>
        <a:graphic>
          <a:graphicData uri="http://schemas.openxmlformats.org/drawingml/2006/table">
            <a:tbl>
              <a:tblPr firstRow="1" bandRow="1">
                <a:tableStyleId>{2D5ABB26-0587-4C30-8999-92F81FD0307C}</a:tableStyleId>
              </a:tblPr>
              <a:tblGrid>
                <a:gridCol w="8349607">
                  <a:extLst>
                    <a:ext uri="{9D8B030D-6E8A-4147-A177-3AD203B41FA5}">
                      <a16:colId xmlns:a16="http://schemas.microsoft.com/office/drawing/2014/main" val="123822182"/>
                    </a:ext>
                  </a:extLst>
                </a:gridCol>
              </a:tblGrid>
              <a:tr h="337347">
                <a:tc>
                  <a:txBody>
                    <a:bodyPr/>
                    <a:lstStyle/>
                    <a:p>
                      <a:pPr algn="l"/>
                      <a:r>
                        <a:rPr kumimoji="1" lang="en-US" altLang="ja-JP" sz="1100" b="1" dirty="0">
                          <a:solidFill>
                            <a:schemeClr val="bg1"/>
                          </a:solidFill>
                        </a:rPr>
                        <a:t>2027</a:t>
                      </a:r>
                      <a:r>
                        <a:rPr kumimoji="1" lang="ja-JP" altLang="en-US" sz="1100" b="1" dirty="0">
                          <a:solidFill>
                            <a:schemeClr val="bg1"/>
                          </a:solidFill>
                        </a:rPr>
                        <a:t>（令和</a:t>
                      </a:r>
                      <a:r>
                        <a:rPr kumimoji="1" lang="en-US" altLang="ja-JP" sz="1100" b="1" dirty="0">
                          <a:solidFill>
                            <a:schemeClr val="bg1"/>
                          </a:solidFill>
                        </a:rPr>
                        <a:t>9</a:t>
                      </a:r>
                      <a:r>
                        <a:rPr kumimoji="1" lang="ja-JP" altLang="en-US" sz="1100" b="1" dirty="0">
                          <a:solidFill>
                            <a:schemeClr val="bg1"/>
                          </a:solidFill>
                        </a:rPr>
                        <a:t>）年度終了時点の最終目標（</a:t>
                      </a:r>
                      <a:r>
                        <a:rPr kumimoji="1" lang="en-US" altLang="ja-JP" sz="1100" b="1" dirty="0">
                          <a:solidFill>
                            <a:schemeClr val="bg1"/>
                          </a:solidFill>
                        </a:rPr>
                        <a:t>KGI</a:t>
                      </a:r>
                      <a:r>
                        <a:rPr kumimoji="1" lang="ja-JP" altLang="en-US" sz="1100" b="1" dirty="0">
                          <a:solidFill>
                            <a:schemeClr val="bg1"/>
                          </a:solidFill>
                        </a:rPr>
                        <a:t>）</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3132277910"/>
                  </a:ext>
                </a:extLst>
              </a:tr>
              <a:tr h="740416">
                <a:tc>
                  <a:txBody>
                    <a:bodyPr/>
                    <a:lstStyle/>
                    <a:p>
                      <a:pPr marL="171450" indent="-171450">
                        <a:buClr>
                          <a:schemeClr val="bg2">
                            <a:lumMod val="25000"/>
                          </a:schemeClr>
                        </a:buClr>
                        <a:buFont typeface="Wingdings" panose="05000000000000000000" pitchFamily="2" charset="2"/>
                        <a:buChar char="l"/>
                        <a:defRPr/>
                      </a:pPr>
                      <a:endParaRPr lang="en-US" altLang="ja-JP" sz="1100" dirty="0">
                        <a:solidFill>
                          <a:schemeClr val="tx1"/>
                        </a:solidFill>
                        <a:latin typeface="BIZ UDPゴシック" panose="020B0400000000000000" pitchFamily="50" charset="-128"/>
                        <a:ea typeface="BIZ UDPゴシック" panose="020B0400000000000000" pitchFamily="50"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2090376230"/>
                  </a:ext>
                </a:extLst>
              </a:tr>
            </a:tbl>
          </a:graphicData>
        </a:graphic>
      </p:graphicFrame>
      <p:sp>
        <p:nvSpPr>
          <p:cNvPr id="7" name="テキスト ボックス 6">
            <a:extLst>
              <a:ext uri="{FF2B5EF4-FFF2-40B4-BE49-F238E27FC236}">
                <a16:creationId xmlns:a16="http://schemas.microsoft.com/office/drawing/2014/main" id="{DCE75F41-9DCB-DC4A-C4FF-41569EF55B15}"/>
              </a:ext>
            </a:extLst>
          </p:cNvPr>
          <p:cNvSpPr txBox="1"/>
          <p:nvPr/>
        </p:nvSpPr>
        <p:spPr>
          <a:xfrm>
            <a:off x="5942062" y="119367"/>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審査項目①事業の実現性</a:t>
            </a:r>
          </a:p>
        </p:txBody>
      </p:sp>
      <p:sp>
        <p:nvSpPr>
          <p:cNvPr id="8" name="テキスト プレースホルダー 8">
            <a:extLst>
              <a:ext uri="{FF2B5EF4-FFF2-40B4-BE49-F238E27FC236}">
                <a16:creationId xmlns:a16="http://schemas.microsoft.com/office/drawing/2014/main" id="{C1B3864F-EF8C-F3B1-8E0B-C34A708CC363}"/>
              </a:ext>
            </a:extLst>
          </p:cNvPr>
          <p:cNvSpPr>
            <a:spLocks noGrp="1"/>
          </p:cNvSpPr>
          <p:nvPr>
            <p:ph type="body" sz="quarter" idx="10"/>
          </p:nvPr>
        </p:nvSpPr>
        <p:spPr>
          <a:xfrm>
            <a:off x="623733" y="968186"/>
            <a:ext cx="8320637" cy="547678"/>
          </a:xfrm>
          <a:solidFill>
            <a:schemeClr val="bg1">
              <a:lumMod val="95000"/>
            </a:schemeClr>
          </a:solidFill>
        </p:spPr>
        <p:txBody>
          <a:bodyPr anchor="ctr"/>
          <a:lstStyle/>
          <a:p>
            <a:pPr lvl="0">
              <a:spcBef>
                <a:spcPts val="0"/>
              </a:spcBef>
              <a:buFont typeface="BIZ UDPゴシック" panose="020B0400000000000000" pitchFamily="50" charset="-128"/>
              <a:buChar char="※"/>
            </a:pPr>
            <a:r>
              <a:rPr kumimoji="1" lang="ja-JP" altLang="en-US" sz="1050" kern="1200" dirty="0">
                <a:solidFill>
                  <a:schemeClr val="tx1"/>
                </a:solidFill>
              </a:rPr>
              <a:t>「</a:t>
            </a:r>
            <a:r>
              <a:rPr kumimoji="1" lang="ja-JP" altLang="en-US" sz="1050" dirty="0">
                <a:hlinkClick r:id="" action="ppaction://noaction"/>
              </a:rPr>
              <a:t>２．本事業における取組内容</a:t>
            </a:r>
            <a:r>
              <a:rPr kumimoji="1" lang="ja-JP" altLang="en-US" sz="1050" dirty="0"/>
              <a:t>」に記載した取組項目別に、</a:t>
            </a:r>
            <a:r>
              <a:rPr kumimoji="1" lang="en-US" altLang="ja-JP" sz="1050" kern="1200" dirty="0">
                <a:solidFill>
                  <a:schemeClr val="tx1"/>
                </a:solidFill>
              </a:rPr>
              <a:t>2027</a:t>
            </a:r>
            <a:r>
              <a:rPr kumimoji="1" lang="ja-JP" altLang="en-US" sz="1050" kern="1200" dirty="0">
                <a:solidFill>
                  <a:schemeClr val="tx1"/>
                </a:solidFill>
              </a:rPr>
              <a:t>（令和</a:t>
            </a:r>
            <a:r>
              <a:rPr kumimoji="1" lang="en-US" altLang="ja-JP" sz="1050" kern="1200" dirty="0">
                <a:solidFill>
                  <a:schemeClr val="tx1"/>
                </a:solidFill>
              </a:rPr>
              <a:t>9</a:t>
            </a:r>
            <a:r>
              <a:rPr kumimoji="1" lang="ja-JP" altLang="en-US" sz="1050" kern="1200" dirty="0">
                <a:solidFill>
                  <a:schemeClr val="tx1"/>
                </a:solidFill>
              </a:rPr>
              <a:t>）年度の取組スケジュールを記載してください。</a:t>
            </a:r>
            <a:endParaRPr kumimoji="1" lang="en-US" altLang="ja-JP" sz="1050" kern="1200" dirty="0">
              <a:solidFill>
                <a:schemeClr val="tx1"/>
              </a:solidFill>
            </a:endParaRPr>
          </a:p>
          <a:p>
            <a:pPr lvl="0">
              <a:spcBef>
                <a:spcPts val="0"/>
              </a:spcBef>
              <a:buFont typeface="BIZ UDPゴシック" panose="020B0400000000000000" pitchFamily="50" charset="-128"/>
              <a:buChar char="※"/>
            </a:pPr>
            <a:r>
              <a:rPr kumimoji="1" lang="ja-JP" altLang="en-US" sz="1050" kern="1200" dirty="0">
                <a:solidFill>
                  <a:schemeClr val="tx1"/>
                </a:solidFill>
              </a:rPr>
              <a:t>また、取組終了時点の最終目標（</a:t>
            </a:r>
            <a:r>
              <a:rPr kumimoji="1" lang="en-US" altLang="ja-JP" sz="1050" kern="1200" dirty="0">
                <a:solidFill>
                  <a:schemeClr val="tx1"/>
                </a:solidFill>
              </a:rPr>
              <a:t>KGI</a:t>
            </a:r>
            <a:r>
              <a:rPr kumimoji="1" lang="ja-JP" altLang="en-US" sz="1050" kern="1200" dirty="0">
                <a:solidFill>
                  <a:schemeClr val="tx1"/>
                </a:solidFill>
              </a:rPr>
              <a:t>）を記載してください。</a:t>
            </a:r>
            <a:endParaRPr kumimoji="1" lang="en-US" altLang="ja-JP" sz="1050" kern="1200" dirty="0">
              <a:solidFill>
                <a:schemeClr val="tx1"/>
              </a:solidFill>
            </a:endParaRPr>
          </a:p>
          <a:p>
            <a:pPr>
              <a:spcBef>
                <a:spcPts val="0"/>
              </a:spcBef>
              <a:buFont typeface="BIZ UDPゴシック" panose="020B0400000000000000" pitchFamily="50" charset="-128"/>
              <a:buChar char="※"/>
            </a:pPr>
            <a:r>
              <a:rPr lang="ja-JP" altLang="en-US" sz="1050" dirty="0">
                <a:solidFill>
                  <a:schemeClr val="tx1"/>
                </a:solidFill>
              </a:rPr>
              <a:t>必要に応じて、各項目の枠の数や大きさを調整してください。</a:t>
            </a:r>
            <a:endParaRPr lang="en-US" altLang="ja-JP" sz="1050" dirty="0">
              <a:solidFill>
                <a:schemeClr val="tx1"/>
              </a:solidFill>
            </a:endParaRPr>
          </a:p>
        </p:txBody>
      </p:sp>
    </p:spTree>
    <p:extLst>
      <p:ext uri="{BB962C8B-B14F-4D97-AF65-F5344CB8AC3E}">
        <p14:creationId xmlns:p14="http://schemas.microsoft.com/office/powerpoint/2010/main" val="32259447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CF54D-A883-B6DA-4F2E-3D4CCAFD2EF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8452AFC-CB0F-0DB5-4A01-FC4D35361F75}"/>
              </a:ext>
            </a:extLst>
          </p:cNvPr>
          <p:cNvSpPr>
            <a:spLocks noGrp="1"/>
          </p:cNvSpPr>
          <p:nvPr>
            <p:ph type="sldNum" sz="quarter" idx="7"/>
          </p:nvPr>
        </p:nvSpPr>
        <p:spPr/>
        <p:txBody>
          <a:bodyPr/>
          <a:lstStyle/>
          <a:p>
            <a:fld id="{D307DA83-C3B2-4EA3-BC41-AEECA6F50235}" type="slidenum">
              <a:rPr lang="ja-JP" altLang="en-US" smtClean="0"/>
              <a:pPr/>
              <a:t>12</a:t>
            </a:fld>
            <a:endParaRPr lang="ja-JP" altLang="en-US"/>
          </a:p>
        </p:txBody>
      </p:sp>
      <p:sp>
        <p:nvSpPr>
          <p:cNvPr id="4" name="タイトル 3">
            <a:extLst>
              <a:ext uri="{FF2B5EF4-FFF2-40B4-BE49-F238E27FC236}">
                <a16:creationId xmlns:a16="http://schemas.microsoft.com/office/drawing/2014/main" id="{002CA608-9508-79A8-F9D5-FB9DB706FD14}"/>
              </a:ext>
            </a:extLst>
          </p:cNvPr>
          <p:cNvSpPr>
            <a:spLocks noGrp="1"/>
          </p:cNvSpPr>
          <p:nvPr>
            <p:ph type="title"/>
          </p:nvPr>
        </p:nvSpPr>
        <p:spPr>
          <a:xfrm>
            <a:off x="594763" y="397471"/>
            <a:ext cx="8349607" cy="307777"/>
          </a:xfrm>
        </p:spPr>
        <p:txBody>
          <a:bodyPr/>
          <a:lstStyle/>
          <a:p>
            <a:r>
              <a:rPr kumimoji="1" lang="en-US" altLang="ja-JP" dirty="0"/>
              <a:t>7</a:t>
            </a:r>
            <a:r>
              <a:rPr kumimoji="1" lang="ja-JP" altLang="en-US" dirty="0"/>
              <a:t>．希望するハンズオン支援内容について</a:t>
            </a:r>
          </a:p>
        </p:txBody>
      </p:sp>
      <p:graphicFrame>
        <p:nvGraphicFramePr>
          <p:cNvPr id="5" name="表 4">
            <a:extLst>
              <a:ext uri="{FF2B5EF4-FFF2-40B4-BE49-F238E27FC236}">
                <a16:creationId xmlns:a16="http://schemas.microsoft.com/office/drawing/2014/main" id="{E7E9FA2F-61A9-BCF1-A0D2-99D61D8FFA53}"/>
              </a:ext>
            </a:extLst>
          </p:cNvPr>
          <p:cNvGraphicFramePr>
            <a:graphicFrameLocks noGrp="1"/>
          </p:cNvGraphicFramePr>
          <p:nvPr>
            <p:extLst>
              <p:ext uri="{D42A27DB-BD31-4B8C-83A1-F6EECF244321}">
                <p14:modId xmlns:p14="http://schemas.microsoft.com/office/powerpoint/2010/main" val="1202700704"/>
              </p:ext>
            </p:extLst>
          </p:nvPr>
        </p:nvGraphicFramePr>
        <p:xfrm>
          <a:off x="594763" y="1926031"/>
          <a:ext cx="8349606" cy="4534499"/>
        </p:xfrm>
        <a:graphic>
          <a:graphicData uri="http://schemas.openxmlformats.org/drawingml/2006/table">
            <a:tbl>
              <a:tblPr firstRow="1" bandRow="1">
                <a:tableStyleId>{2D5ABB26-0587-4C30-8999-92F81FD0307C}</a:tableStyleId>
              </a:tblPr>
              <a:tblGrid>
                <a:gridCol w="1259355">
                  <a:extLst>
                    <a:ext uri="{9D8B030D-6E8A-4147-A177-3AD203B41FA5}">
                      <a16:colId xmlns:a16="http://schemas.microsoft.com/office/drawing/2014/main" val="123822182"/>
                    </a:ext>
                  </a:extLst>
                </a:gridCol>
                <a:gridCol w="7090251">
                  <a:extLst>
                    <a:ext uri="{9D8B030D-6E8A-4147-A177-3AD203B41FA5}">
                      <a16:colId xmlns:a16="http://schemas.microsoft.com/office/drawing/2014/main" val="4251049957"/>
                    </a:ext>
                  </a:extLst>
                </a:gridCol>
              </a:tblGrid>
              <a:tr h="427871">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a:t>
                      </a:r>
                      <a:endParaRPr lang="en-US" altLang="ja-JP" sz="1100" dirty="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希望する支援内容</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090376230"/>
                  </a:ext>
                </a:extLst>
              </a:tr>
              <a:tr h="1026657">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取組項目（１）</a:t>
                      </a:r>
                      <a:endParaRPr lang="en-US" altLang="ja-JP" sz="1100" dirty="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None/>
                        <a:tabLst/>
                        <a:defRPr/>
                      </a:pPr>
                      <a:endParaRPr lang="en-US" altLang="ja-JP" sz="1100" dirty="0"/>
                    </a:p>
                  </a:txBody>
                  <a:tcP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1964962766"/>
                  </a:ext>
                </a:extLst>
              </a:tr>
              <a:tr h="1026657">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取組項目（２）</a:t>
                      </a:r>
                      <a:endParaRPr lang="en-US" altLang="ja-JP" sz="1100" dirty="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1043730069"/>
                  </a:ext>
                </a:extLst>
              </a:tr>
              <a:tr h="1026657">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取組項目（３）</a:t>
                      </a:r>
                      <a:endParaRPr lang="en-US" altLang="ja-JP" sz="1100" dirty="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3371485407"/>
                  </a:ext>
                </a:extLst>
              </a:tr>
              <a:tr h="1026657">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取組項目（４）</a:t>
                      </a:r>
                      <a:endParaRPr lang="en-US" altLang="ja-JP" sz="1100" dirty="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2208396607"/>
                  </a:ext>
                </a:extLst>
              </a:tr>
            </a:tbl>
          </a:graphicData>
        </a:graphic>
      </p:graphicFrame>
      <p:sp>
        <p:nvSpPr>
          <p:cNvPr id="6" name="テキスト プレースホルダー 8">
            <a:extLst>
              <a:ext uri="{FF2B5EF4-FFF2-40B4-BE49-F238E27FC236}">
                <a16:creationId xmlns:a16="http://schemas.microsoft.com/office/drawing/2014/main" id="{8618E317-0FDF-51C8-4BBF-3F2BB0D36C44}"/>
              </a:ext>
            </a:extLst>
          </p:cNvPr>
          <p:cNvSpPr>
            <a:spLocks noGrp="1"/>
          </p:cNvSpPr>
          <p:nvPr>
            <p:ph type="body" sz="quarter" idx="10"/>
          </p:nvPr>
        </p:nvSpPr>
        <p:spPr>
          <a:xfrm>
            <a:off x="623733" y="968184"/>
            <a:ext cx="8320637" cy="897191"/>
          </a:xfrm>
          <a:solidFill>
            <a:schemeClr val="bg1">
              <a:lumMod val="95000"/>
            </a:schemeClr>
          </a:solidFill>
        </p:spPr>
        <p:txBody>
          <a:bodyPr anchor="ctr"/>
          <a:lstStyle/>
          <a:p>
            <a:pPr lvl="0">
              <a:spcBef>
                <a:spcPts val="0"/>
              </a:spcBef>
              <a:buFont typeface="BIZ UDPゴシック" panose="020B0400000000000000" pitchFamily="50" charset="-128"/>
              <a:buChar char="※"/>
            </a:pPr>
            <a:r>
              <a:rPr kumimoji="1" lang="ja-JP" altLang="en-US" sz="1050" kern="1200" dirty="0">
                <a:solidFill>
                  <a:schemeClr val="tx1"/>
                </a:solidFill>
              </a:rPr>
              <a:t>「</a:t>
            </a:r>
            <a:r>
              <a:rPr kumimoji="1" lang="ja-JP" altLang="en-US" sz="1050" dirty="0">
                <a:hlinkClick r:id="" action="ppaction://noaction"/>
              </a:rPr>
              <a:t>２．本事業における取組内容</a:t>
            </a:r>
            <a:r>
              <a:rPr kumimoji="1" lang="ja-JP" altLang="en-US" sz="1050" dirty="0"/>
              <a:t>」に記載した取組項目別に、本事業の事務局による支援を希望する内容があれば、できる限り具体的に記載してください。</a:t>
            </a:r>
            <a:endParaRPr kumimoji="1" lang="en-US" altLang="ja-JP" sz="1050" dirty="0"/>
          </a:p>
          <a:p>
            <a:pPr lvl="0">
              <a:spcBef>
                <a:spcPts val="0"/>
              </a:spcBef>
              <a:buFont typeface="BIZ UDPゴシック" panose="020B0400000000000000" pitchFamily="50" charset="-128"/>
              <a:buChar char="※"/>
            </a:pPr>
            <a:r>
              <a:rPr kumimoji="1" lang="ja-JP" altLang="en-US" sz="1050" kern="1200" dirty="0">
                <a:solidFill>
                  <a:schemeClr val="tx1"/>
                </a:solidFill>
              </a:rPr>
              <a:t>ハンズオン支援の例は、募集要項５ページを参照してください。なお、記載いただいたすべての支援内容の提供を確約するものではありません。支援内容は、採択決定後の支援対象事業者と事務局との協議を踏まえて決定します。</a:t>
            </a:r>
            <a:endParaRPr kumimoji="1" lang="en-US" altLang="ja-JP" sz="1050" kern="1200" dirty="0">
              <a:solidFill>
                <a:schemeClr val="tx1"/>
              </a:solidFill>
            </a:endParaRPr>
          </a:p>
          <a:p>
            <a:pPr>
              <a:spcBef>
                <a:spcPts val="0"/>
              </a:spcBef>
              <a:buFont typeface="BIZ UDPゴシック" panose="020B0400000000000000" pitchFamily="50" charset="-128"/>
              <a:buChar char="※"/>
            </a:pPr>
            <a:r>
              <a:rPr lang="ja-JP" altLang="en-US" sz="1050" dirty="0"/>
              <a:t>必要に応じて、各項目の枠の大きさや数を調整してください。</a:t>
            </a:r>
            <a:endParaRPr lang="en-US" altLang="ja-JP" sz="1050" dirty="0"/>
          </a:p>
        </p:txBody>
      </p:sp>
      <p:sp>
        <p:nvSpPr>
          <p:cNvPr id="3" name="テキスト ボックス 2">
            <a:extLst>
              <a:ext uri="{FF2B5EF4-FFF2-40B4-BE49-F238E27FC236}">
                <a16:creationId xmlns:a16="http://schemas.microsoft.com/office/drawing/2014/main" id="{124D2595-4511-B270-226E-ABDB43E040D5}"/>
              </a:ext>
            </a:extLst>
          </p:cNvPr>
          <p:cNvSpPr txBox="1"/>
          <p:nvPr/>
        </p:nvSpPr>
        <p:spPr>
          <a:xfrm>
            <a:off x="5942062" y="119367"/>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審査項目①事業の実現性</a:t>
            </a:r>
          </a:p>
        </p:txBody>
      </p:sp>
    </p:spTree>
    <p:extLst>
      <p:ext uri="{BB962C8B-B14F-4D97-AF65-F5344CB8AC3E}">
        <p14:creationId xmlns:p14="http://schemas.microsoft.com/office/powerpoint/2010/main" val="86815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8EDA9-FBE0-DA21-3485-FCA9315A47DE}"/>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50ABC75-BC14-BE45-62E6-94B29832575E}"/>
              </a:ext>
            </a:extLst>
          </p:cNvPr>
          <p:cNvSpPr>
            <a:spLocks noGrp="1"/>
          </p:cNvSpPr>
          <p:nvPr>
            <p:ph type="sldNum" sz="quarter" idx="7"/>
          </p:nvPr>
        </p:nvSpPr>
        <p:spPr/>
        <p:txBody>
          <a:bodyPr/>
          <a:lstStyle/>
          <a:p>
            <a:fld id="{D307DA83-C3B2-4EA3-BC41-AEECA6F50235}" type="slidenum">
              <a:rPr lang="ja-JP" altLang="en-US" smtClean="0"/>
              <a:pPr/>
              <a:t>13</a:t>
            </a:fld>
            <a:endParaRPr lang="ja-JP" altLang="en-US"/>
          </a:p>
        </p:txBody>
      </p:sp>
      <p:sp>
        <p:nvSpPr>
          <p:cNvPr id="4" name="タイトル 3">
            <a:extLst>
              <a:ext uri="{FF2B5EF4-FFF2-40B4-BE49-F238E27FC236}">
                <a16:creationId xmlns:a16="http://schemas.microsoft.com/office/drawing/2014/main" id="{29A138D5-EECA-27F8-25A8-7F6418F5E6FA}"/>
              </a:ext>
            </a:extLst>
          </p:cNvPr>
          <p:cNvSpPr>
            <a:spLocks noGrp="1"/>
          </p:cNvSpPr>
          <p:nvPr>
            <p:ph type="title"/>
          </p:nvPr>
        </p:nvSpPr>
        <p:spPr>
          <a:xfrm>
            <a:off x="594763" y="397471"/>
            <a:ext cx="8349607" cy="307777"/>
          </a:xfrm>
        </p:spPr>
        <p:txBody>
          <a:bodyPr/>
          <a:lstStyle/>
          <a:p>
            <a:r>
              <a:rPr kumimoji="1" lang="en-US" altLang="ja-JP" dirty="0"/>
              <a:t>8</a:t>
            </a:r>
            <a:r>
              <a:rPr kumimoji="1" lang="ja-JP" altLang="en-US" dirty="0"/>
              <a:t>．本取組によって期待される効果（</a:t>
            </a:r>
            <a:r>
              <a:rPr kumimoji="1" lang="en-US" altLang="ja-JP" dirty="0"/>
              <a:t>1/3</a:t>
            </a:r>
            <a:r>
              <a:rPr kumimoji="1" lang="ja-JP" altLang="en-US" dirty="0"/>
              <a:t>）</a:t>
            </a:r>
          </a:p>
        </p:txBody>
      </p:sp>
      <p:sp>
        <p:nvSpPr>
          <p:cNvPr id="8" name="テキスト ボックス 7">
            <a:extLst>
              <a:ext uri="{FF2B5EF4-FFF2-40B4-BE49-F238E27FC236}">
                <a16:creationId xmlns:a16="http://schemas.microsoft.com/office/drawing/2014/main" id="{38F5644A-2EE7-69DD-BD16-BACB679C670D}"/>
              </a:ext>
            </a:extLst>
          </p:cNvPr>
          <p:cNvSpPr txBox="1"/>
          <p:nvPr/>
        </p:nvSpPr>
        <p:spPr>
          <a:xfrm>
            <a:off x="5971032" y="60968"/>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審査項目②事業の成長性</a:t>
            </a:r>
          </a:p>
        </p:txBody>
      </p:sp>
      <p:sp>
        <p:nvSpPr>
          <p:cNvPr id="9" name="テキスト ボックス 8">
            <a:extLst>
              <a:ext uri="{FF2B5EF4-FFF2-40B4-BE49-F238E27FC236}">
                <a16:creationId xmlns:a16="http://schemas.microsoft.com/office/drawing/2014/main" id="{1FE9DB41-82C8-4E16-126B-2627E1CA56C5}"/>
              </a:ext>
            </a:extLst>
          </p:cNvPr>
          <p:cNvSpPr txBox="1"/>
          <p:nvPr/>
        </p:nvSpPr>
        <p:spPr>
          <a:xfrm>
            <a:off x="5971032" y="306163"/>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審査項目③企業の変革度</a:t>
            </a:r>
          </a:p>
        </p:txBody>
      </p:sp>
      <p:sp>
        <p:nvSpPr>
          <p:cNvPr id="10" name="テキスト ボックス 9">
            <a:extLst>
              <a:ext uri="{FF2B5EF4-FFF2-40B4-BE49-F238E27FC236}">
                <a16:creationId xmlns:a16="http://schemas.microsoft.com/office/drawing/2014/main" id="{1817A97C-BA96-BF81-C188-1E3F4C550870}"/>
              </a:ext>
            </a:extLst>
          </p:cNvPr>
          <p:cNvSpPr txBox="1"/>
          <p:nvPr/>
        </p:nvSpPr>
        <p:spPr>
          <a:xfrm>
            <a:off x="5971032" y="551359"/>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審査項目④同業他社や地域産業への波及効果</a:t>
            </a:r>
          </a:p>
        </p:txBody>
      </p:sp>
      <p:graphicFrame>
        <p:nvGraphicFramePr>
          <p:cNvPr id="12" name="表 11">
            <a:extLst>
              <a:ext uri="{FF2B5EF4-FFF2-40B4-BE49-F238E27FC236}">
                <a16:creationId xmlns:a16="http://schemas.microsoft.com/office/drawing/2014/main" id="{A7D43945-773B-E762-C25B-252EFD7916AE}"/>
              </a:ext>
            </a:extLst>
          </p:cNvPr>
          <p:cNvGraphicFramePr>
            <a:graphicFrameLocks noGrp="1"/>
          </p:cNvGraphicFramePr>
          <p:nvPr>
            <p:extLst>
              <p:ext uri="{D42A27DB-BD31-4B8C-83A1-F6EECF244321}">
                <p14:modId xmlns:p14="http://schemas.microsoft.com/office/powerpoint/2010/main" val="1633640550"/>
              </p:ext>
            </p:extLst>
          </p:nvPr>
        </p:nvGraphicFramePr>
        <p:xfrm>
          <a:off x="623732" y="1882355"/>
          <a:ext cx="8320637" cy="4625937"/>
        </p:xfrm>
        <a:graphic>
          <a:graphicData uri="http://schemas.openxmlformats.org/drawingml/2006/table">
            <a:tbl>
              <a:tblPr firstRow="1" bandRow="1">
                <a:tableStyleId>{2D5ABB26-0587-4C30-8999-92F81FD0307C}</a:tableStyleId>
              </a:tblPr>
              <a:tblGrid>
                <a:gridCol w="8320637">
                  <a:extLst>
                    <a:ext uri="{9D8B030D-6E8A-4147-A177-3AD203B41FA5}">
                      <a16:colId xmlns:a16="http://schemas.microsoft.com/office/drawing/2014/main" val="123822182"/>
                    </a:ext>
                  </a:extLst>
                </a:gridCol>
              </a:tblGrid>
              <a:tr h="267548">
                <a:tc>
                  <a:txBody>
                    <a:bodyPr/>
                    <a:lstStyle/>
                    <a:p>
                      <a:pPr algn="l"/>
                      <a:r>
                        <a:rPr kumimoji="1" lang="ja-JP" altLang="en-US" sz="1100" b="1" dirty="0">
                          <a:solidFill>
                            <a:schemeClr val="bg1"/>
                          </a:solidFill>
                        </a:rPr>
                        <a:t>（１）売上・付加価値・生産性等の向上</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3132277910"/>
                  </a:ext>
                </a:extLst>
              </a:tr>
              <a:tr h="4358389">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1FFFE"/>
                    </a:solidFill>
                  </a:tcPr>
                </a:tc>
                <a:extLst>
                  <a:ext uri="{0D108BD9-81ED-4DB2-BD59-A6C34878D82A}">
                    <a16:rowId xmlns:a16="http://schemas.microsoft.com/office/drawing/2014/main" val="2090376230"/>
                  </a:ext>
                </a:extLst>
              </a:tr>
            </a:tbl>
          </a:graphicData>
        </a:graphic>
      </p:graphicFrame>
      <p:sp>
        <p:nvSpPr>
          <p:cNvPr id="15" name="テキスト プレースホルダー 8">
            <a:extLst>
              <a:ext uri="{FF2B5EF4-FFF2-40B4-BE49-F238E27FC236}">
                <a16:creationId xmlns:a16="http://schemas.microsoft.com/office/drawing/2014/main" id="{45732F6F-9D55-E1D9-018F-55FC125769C1}"/>
              </a:ext>
            </a:extLst>
          </p:cNvPr>
          <p:cNvSpPr>
            <a:spLocks noGrp="1"/>
          </p:cNvSpPr>
          <p:nvPr>
            <p:ph type="body" sz="quarter" idx="10"/>
          </p:nvPr>
        </p:nvSpPr>
        <p:spPr>
          <a:xfrm>
            <a:off x="623733" y="968185"/>
            <a:ext cx="8320637" cy="825935"/>
          </a:xfrm>
          <a:solidFill>
            <a:schemeClr val="bg1">
              <a:lumMod val="95000"/>
            </a:schemeClr>
          </a:solidFill>
        </p:spPr>
        <p:txBody>
          <a:bodyPr anchor="ctr"/>
          <a:lstStyle/>
          <a:p>
            <a:pPr lvl="0">
              <a:spcBef>
                <a:spcPts val="0"/>
              </a:spcBef>
              <a:buFont typeface="BIZ UDPゴシック" panose="020B0400000000000000" pitchFamily="50" charset="-128"/>
              <a:buChar char="※"/>
            </a:pPr>
            <a:r>
              <a:rPr kumimoji="1" lang="ja-JP" altLang="en-US" sz="1050" kern="1200" dirty="0">
                <a:solidFill>
                  <a:schemeClr val="tx1"/>
                </a:solidFill>
              </a:rPr>
              <a:t>「</a:t>
            </a:r>
            <a:r>
              <a:rPr kumimoji="1" lang="ja-JP" altLang="en-US" sz="1050" dirty="0">
                <a:hlinkClick r:id="" action="ppaction://noaction"/>
              </a:rPr>
              <a:t>２．本事業における取組内容</a:t>
            </a:r>
            <a:r>
              <a:rPr kumimoji="1" lang="ja-JP" altLang="en-US" sz="1050" dirty="0"/>
              <a:t>」によって期待される効果を記載してください。</a:t>
            </a:r>
            <a:endParaRPr kumimoji="1" lang="en-US" altLang="ja-JP" sz="1050" dirty="0"/>
          </a:p>
          <a:p>
            <a:pPr lvl="0">
              <a:spcBef>
                <a:spcPts val="0"/>
              </a:spcBef>
              <a:buFont typeface="BIZ UDPゴシック" panose="020B0400000000000000" pitchFamily="50" charset="-128"/>
              <a:buChar char="※"/>
            </a:pPr>
            <a:r>
              <a:rPr kumimoji="1" lang="ja-JP" altLang="en-US" sz="1050" kern="1200" dirty="0">
                <a:solidFill>
                  <a:schemeClr val="tx1"/>
                </a:solidFill>
              </a:rPr>
              <a:t>記載にあたっては、できる限り定量的な数値を用いる等により、「取組以前」と「取組後」の変化がわかるように記載ください。</a:t>
            </a:r>
            <a:endParaRPr kumimoji="1" lang="en-US" altLang="ja-JP" sz="1050" kern="1200" dirty="0">
              <a:solidFill>
                <a:schemeClr val="tx1"/>
              </a:solidFill>
            </a:endParaRPr>
          </a:p>
          <a:p>
            <a:pPr>
              <a:spcBef>
                <a:spcPts val="0"/>
              </a:spcBef>
              <a:buFont typeface="BIZ UDPゴシック" panose="020B0400000000000000" pitchFamily="50" charset="-128"/>
              <a:buChar char="※"/>
            </a:pPr>
            <a:r>
              <a:rPr lang="ja-JP" altLang="en-US" sz="1050" dirty="0">
                <a:solidFill>
                  <a:schemeClr val="tx1"/>
                </a:solidFill>
              </a:rPr>
              <a:t>「</a:t>
            </a:r>
            <a:r>
              <a:rPr lang="en-US" altLang="ja-JP" sz="1050" dirty="0">
                <a:solidFill>
                  <a:schemeClr val="tx1"/>
                </a:solidFill>
              </a:rPr>
              <a:t>8</a:t>
            </a:r>
            <a:r>
              <a:rPr lang="ja-JP" altLang="en-US" sz="1050" dirty="0">
                <a:solidFill>
                  <a:schemeClr val="tx1"/>
                </a:solidFill>
              </a:rPr>
              <a:t>．本取組によって期待される効果」で最大３ページとしてください。</a:t>
            </a:r>
            <a:endParaRPr kumimoji="1" lang="en-US" altLang="ja-JP" sz="1050" kern="1200" dirty="0">
              <a:solidFill>
                <a:schemeClr val="tx1"/>
              </a:solidFill>
            </a:endParaRPr>
          </a:p>
          <a:p>
            <a:pPr>
              <a:spcBef>
                <a:spcPts val="0"/>
              </a:spcBef>
              <a:buFont typeface="BIZ UDPゴシック" panose="020B0400000000000000" pitchFamily="50" charset="-128"/>
              <a:buChar char="※"/>
            </a:pPr>
            <a:r>
              <a:rPr lang="ja-JP" altLang="en-US" sz="1050" dirty="0">
                <a:solidFill>
                  <a:schemeClr val="tx1"/>
                </a:solidFill>
              </a:rPr>
              <a:t>必要に応じて、各項目の枠の大きさを調整してください。</a:t>
            </a:r>
            <a:endParaRPr lang="en-US" altLang="ja-JP" sz="1050" dirty="0">
              <a:solidFill>
                <a:schemeClr val="tx1"/>
              </a:solidFill>
            </a:endParaRPr>
          </a:p>
        </p:txBody>
      </p:sp>
    </p:spTree>
    <p:extLst>
      <p:ext uri="{BB962C8B-B14F-4D97-AF65-F5344CB8AC3E}">
        <p14:creationId xmlns:p14="http://schemas.microsoft.com/office/powerpoint/2010/main" val="22498083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414F3-F57C-748B-D728-640B1172ECAE}"/>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49D9D34-512A-DD8A-3C3E-19E54080226B}"/>
              </a:ext>
            </a:extLst>
          </p:cNvPr>
          <p:cNvSpPr>
            <a:spLocks noGrp="1"/>
          </p:cNvSpPr>
          <p:nvPr>
            <p:ph type="sldNum" sz="quarter" idx="7"/>
          </p:nvPr>
        </p:nvSpPr>
        <p:spPr/>
        <p:txBody>
          <a:bodyPr/>
          <a:lstStyle/>
          <a:p>
            <a:fld id="{D307DA83-C3B2-4EA3-BC41-AEECA6F50235}" type="slidenum">
              <a:rPr lang="ja-JP" altLang="en-US" smtClean="0"/>
              <a:pPr/>
              <a:t>14</a:t>
            </a:fld>
            <a:endParaRPr lang="ja-JP" altLang="en-US"/>
          </a:p>
        </p:txBody>
      </p:sp>
      <p:sp>
        <p:nvSpPr>
          <p:cNvPr id="4" name="タイトル 3">
            <a:extLst>
              <a:ext uri="{FF2B5EF4-FFF2-40B4-BE49-F238E27FC236}">
                <a16:creationId xmlns:a16="http://schemas.microsoft.com/office/drawing/2014/main" id="{8B87C55E-3B10-62AD-B0E3-178332E904AC}"/>
              </a:ext>
            </a:extLst>
          </p:cNvPr>
          <p:cNvSpPr>
            <a:spLocks noGrp="1"/>
          </p:cNvSpPr>
          <p:nvPr>
            <p:ph type="title"/>
          </p:nvPr>
        </p:nvSpPr>
        <p:spPr>
          <a:xfrm>
            <a:off x="594763" y="397471"/>
            <a:ext cx="8349607" cy="307777"/>
          </a:xfrm>
        </p:spPr>
        <p:txBody>
          <a:bodyPr/>
          <a:lstStyle/>
          <a:p>
            <a:r>
              <a:rPr kumimoji="1" lang="en-US" altLang="ja-JP" dirty="0"/>
              <a:t>8</a:t>
            </a:r>
            <a:r>
              <a:rPr kumimoji="1" lang="ja-JP" altLang="en-US" dirty="0"/>
              <a:t>．本取組によって期待される効果（</a:t>
            </a:r>
            <a:r>
              <a:rPr kumimoji="1" lang="en-US" altLang="ja-JP" dirty="0"/>
              <a:t>2/3</a:t>
            </a:r>
            <a:r>
              <a:rPr kumimoji="1" lang="ja-JP" altLang="en-US" dirty="0"/>
              <a:t>）</a:t>
            </a:r>
          </a:p>
        </p:txBody>
      </p:sp>
      <p:sp>
        <p:nvSpPr>
          <p:cNvPr id="8" name="テキスト ボックス 7">
            <a:extLst>
              <a:ext uri="{FF2B5EF4-FFF2-40B4-BE49-F238E27FC236}">
                <a16:creationId xmlns:a16="http://schemas.microsoft.com/office/drawing/2014/main" id="{5578FBF8-FDEB-6ED0-3881-B15DAD96EA76}"/>
              </a:ext>
            </a:extLst>
          </p:cNvPr>
          <p:cNvSpPr txBox="1"/>
          <p:nvPr/>
        </p:nvSpPr>
        <p:spPr>
          <a:xfrm>
            <a:off x="5971032" y="60968"/>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審査項目②事業の成長性</a:t>
            </a:r>
          </a:p>
        </p:txBody>
      </p:sp>
      <p:sp>
        <p:nvSpPr>
          <p:cNvPr id="9" name="テキスト ボックス 8">
            <a:extLst>
              <a:ext uri="{FF2B5EF4-FFF2-40B4-BE49-F238E27FC236}">
                <a16:creationId xmlns:a16="http://schemas.microsoft.com/office/drawing/2014/main" id="{907FB834-83F6-98B1-117D-C0FD2EC0E035}"/>
              </a:ext>
            </a:extLst>
          </p:cNvPr>
          <p:cNvSpPr txBox="1"/>
          <p:nvPr/>
        </p:nvSpPr>
        <p:spPr>
          <a:xfrm>
            <a:off x="5971032" y="306163"/>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審査項目③企業の変革度</a:t>
            </a:r>
          </a:p>
        </p:txBody>
      </p:sp>
      <p:sp>
        <p:nvSpPr>
          <p:cNvPr id="10" name="テキスト ボックス 9">
            <a:extLst>
              <a:ext uri="{FF2B5EF4-FFF2-40B4-BE49-F238E27FC236}">
                <a16:creationId xmlns:a16="http://schemas.microsoft.com/office/drawing/2014/main" id="{2DD67F76-8148-086F-DF17-1AA70A1074C1}"/>
              </a:ext>
            </a:extLst>
          </p:cNvPr>
          <p:cNvSpPr txBox="1"/>
          <p:nvPr/>
        </p:nvSpPr>
        <p:spPr>
          <a:xfrm>
            <a:off x="5971032" y="551359"/>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審査項目④同業他社や地域産業への波及効果</a:t>
            </a:r>
          </a:p>
        </p:txBody>
      </p:sp>
      <p:sp>
        <p:nvSpPr>
          <p:cNvPr id="15" name="テキスト プレースホルダー 8">
            <a:extLst>
              <a:ext uri="{FF2B5EF4-FFF2-40B4-BE49-F238E27FC236}">
                <a16:creationId xmlns:a16="http://schemas.microsoft.com/office/drawing/2014/main" id="{35EE3765-A2AA-CCBD-D44A-4E6A3C2D3BF4}"/>
              </a:ext>
            </a:extLst>
          </p:cNvPr>
          <p:cNvSpPr>
            <a:spLocks noGrp="1"/>
          </p:cNvSpPr>
          <p:nvPr>
            <p:ph type="body" sz="quarter" idx="10"/>
          </p:nvPr>
        </p:nvSpPr>
        <p:spPr>
          <a:xfrm>
            <a:off x="623733" y="968185"/>
            <a:ext cx="8320637" cy="825935"/>
          </a:xfrm>
          <a:solidFill>
            <a:schemeClr val="bg1">
              <a:lumMod val="95000"/>
            </a:schemeClr>
          </a:solidFill>
        </p:spPr>
        <p:txBody>
          <a:bodyPr anchor="ctr"/>
          <a:lstStyle/>
          <a:p>
            <a:pPr lvl="0">
              <a:spcBef>
                <a:spcPts val="0"/>
              </a:spcBef>
              <a:buFont typeface="BIZ UDPゴシック" panose="020B0400000000000000" pitchFamily="50" charset="-128"/>
              <a:buChar char="※"/>
            </a:pPr>
            <a:r>
              <a:rPr kumimoji="1" lang="ja-JP" altLang="en-US" sz="1050" kern="1200" dirty="0">
                <a:solidFill>
                  <a:schemeClr val="tx1"/>
                </a:solidFill>
              </a:rPr>
              <a:t>「</a:t>
            </a:r>
            <a:r>
              <a:rPr kumimoji="1" lang="ja-JP" altLang="en-US" sz="1050" dirty="0">
                <a:hlinkClick r:id="" action="ppaction://noaction"/>
              </a:rPr>
              <a:t>２．本事業における取組内容</a:t>
            </a:r>
            <a:r>
              <a:rPr kumimoji="1" lang="ja-JP" altLang="en-US" sz="1050" dirty="0"/>
              <a:t>」によって期待される効果を記載してください。</a:t>
            </a:r>
            <a:endParaRPr kumimoji="1" lang="en-US" altLang="ja-JP" sz="1050" dirty="0"/>
          </a:p>
          <a:p>
            <a:pPr lvl="0">
              <a:spcBef>
                <a:spcPts val="0"/>
              </a:spcBef>
              <a:buFont typeface="BIZ UDPゴシック" panose="020B0400000000000000" pitchFamily="50" charset="-128"/>
              <a:buChar char="※"/>
            </a:pPr>
            <a:r>
              <a:rPr kumimoji="1" lang="ja-JP" altLang="en-US" sz="1050" kern="1200" dirty="0">
                <a:solidFill>
                  <a:schemeClr val="tx1"/>
                </a:solidFill>
              </a:rPr>
              <a:t>記載にあたっては、できる限り定量的な数値を用いる等により、「取組以前」と「取組後」の変化がわかるように記載ください。</a:t>
            </a:r>
            <a:endParaRPr kumimoji="1" lang="en-US" altLang="ja-JP" sz="1050" kern="1200" dirty="0">
              <a:solidFill>
                <a:schemeClr val="tx1"/>
              </a:solidFill>
            </a:endParaRPr>
          </a:p>
          <a:p>
            <a:pPr>
              <a:spcBef>
                <a:spcPts val="0"/>
              </a:spcBef>
              <a:buFont typeface="BIZ UDPゴシック" panose="020B0400000000000000" pitchFamily="50" charset="-128"/>
              <a:buChar char="※"/>
            </a:pPr>
            <a:r>
              <a:rPr lang="ja-JP" altLang="en-US" sz="1050" dirty="0">
                <a:solidFill>
                  <a:schemeClr val="tx1"/>
                </a:solidFill>
              </a:rPr>
              <a:t>「</a:t>
            </a:r>
            <a:r>
              <a:rPr lang="en-US" altLang="ja-JP" sz="1050" dirty="0">
                <a:solidFill>
                  <a:schemeClr val="tx1"/>
                </a:solidFill>
              </a:rPr>
              <a:t>8</a:t>
            </a:r>
            <a:r>
              <a:rPr lang="ja-JP" altLang="en-US" sz="1050" dirty="0">
                <a:solidFill>
                  <a:schemeClr val="tx1"/>
                </a:solidFill>
              </a:rPr>
              <a:t>．本取組によって期待される効果」で最大３ページとしてください。</a:t>
            </a:r>
            <a:endParaRPr kumimoji="1" lang="en-US" altLang="ja-JP" sz="1050" kern="1200" dirty="0">
              <a:solidFill>
                <a:schemeClr val="tx1"/>
              </a:solidFill>
            </a:endParaRPr>
          </a:p>
          <a:p>
            <a:pPr>
              <a:spcBef>
                <a:spcPts val="0"/>
              </a:spcBef>
              <a:buFont typeface="BIZ UDPゴシック" panose="020B0400000000000000" pitchFamily="50" charset="-128"/>
              <a:buChar char="※"/>
            </a:pPr>
            <a:r>
              <a:rPr lang="ja-JP" altLang="en-US" sz="1050" dirty="0">
                <a:solidFill>
                  <a:schemeClr val="tx1"/>
                </a:solidFill>
              </a:rPr>
              <a:t>必要に応じて、各項目の枠の大きさを調整してください。</a:t>
            </a:r>
            <a:endParaRPr lang="en-US" altLang="ja-JP" sz="1050" dirty="0">
              <a:solidFill>
                <a:schemeClr val="tx1"/>
              </a:solidFill>
            </a:endParaRPr>
          </a:p>
        </p:txBody>
      </p:sp>
      <p:graphicFrame>
        <p:nvGraphicFramePr>
          <p:cNvPr id="13" name="表 12">
            <a:extLst>
              <a:ext uri="{FF2B5EF4-FFF2-40B4-BE49-F238E27FC236}">
                <a16:creationId xmlns:a16="http://schemas.microsoft.com/office/drawing/2014/main" id="{C978C17D-3E21-9B80-E31A-5A711777A072}"/>
              </a:ext>
            </a:extLst>
          </p:cNvPr>
          <p:cNvGraphicFramePr>
            <a:graphicFrameLocks noGrp="1"/>
          </p:cNvGraphicFramePr>
          <p:nvPr>
            <p:extLst>
              <p:ext uri="{D42A27DB-BD31-4B8C-83A1-F6EECF244321}">
                <p14:modId xmlns:p14="http://schemas.microsoft.com/office/powerpoint/2010/main" val="3201804663"/>
              </p:ext>
            </p:extLst>
          </p:nvPr>
        </p:nvGraphicFramePr>
        <p:xfrm>
          <a:off x="623732" y="1882355"/>
          <a:ext cx="8320637" cy="4625937"/>
        </p:xfrm>
        <a:graphic>
          <a:graphicData uri="http://schemas.openxmlformats.org/drawingml/2006/table">
            <a:tbl>
              <a:tblPr firstRow="1" bandRow="1">
                <a:tableStyleId>{2D5ABB26-0587-4C30-8999-92F81FD0307C}</a:tableStyleId>
              </a:tblPr>
              <a:tblGrid>
                <a:gridCol w="8320637">
                  <a:extLst>
                    <a:ext uri="{9D8B030D-6E8A-4147-A177-3AD203B41FA5}">
                      <a16:colId xmlns:a16="http://schemas.microsoft.com/office/drawing/2014/main" val="123822182"/>
                    </a:ext>
                  </a:extLst>
                </a:gridCol>
              </a:tblGrid>
              <a:tr h="267548">
                <a:tc>
                  <a:txBody>
                    <a:bodyPr/>
                    <a:lstStyle/>
                    <a:p>
                      <a:pPr marL="0" indent="0" algn="l">
                        <a:buFont typeface="+mj-lt"/>
                        <a:buNone/>
                      </a:pPr>
                      <a:r>
                        <a:rPr kumimoji="1" lang="ja-JP" altLang="en-US" sz="1100" b="1" dirty="0">
                          <a:solidFill>
                            <a:schemeClr val="bg1"/>
                          </a:solidFill>
                        </a:rPr>
                        <a:t>（２）「地域企業グループ」におけるビジネスモデルや業務プロセスの変革</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3132277910"/>
                  </a:ext>
                </a:extLst>
              </a:tr>
              <a:tr h="4358389">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1FFFE"/>
                    </a:solidFill>
                  </a:tcPr>
                </a:tc>
                <a:extLst>
                  <a:ext uri="{0D108BD9-81ED-4DB2-BD59-A6C34878D82A}">
                    <a16:rowId xmlns:a16="http://schemas.microsoft.com/office/drawing/2014/main" val="2090376230"/>
                  </a:ext>
                </a:extLst>
              </a:tr>
            </a:tbl>
          </a:graphicData>
        </a:graphic>
      </p:graphicFrame>
    </p:spTree>
    <p:extLst>
      <p:ext uri="{BB962C8B-B14F-4D97-AF65-F5344CB8AC3E}">
        <p14:creationId xmlns:p14="http://schemas.microsoft.com/office/powerpoint/2010/main" val="28912960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9A8B5-B6A1-ABE1-7DA8-55D908278F8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C2CD70E-AEAE-AF72-4078-016B4CBFC143}"/>
              </a:ext>
            </a:extLst>
          </p:cNvPr>
          <p:cNvSpPr>
            <a:spLocks noGrp="1"/>
          </p:cNvSpPr>
          <p:nvPr>
            <p:ph type="sldNum" sz="quarter" idx="7"/>
          </p:nvPr>
        </p:nvSpPr>
        <p:spPr/>
        <p:txBody>
          <a:bodyPr/>
          <a:lstStyle/>
          <a:p>
            <a:fld id="{D307DA83-C3B2-4EA3-BC41-AEECA6F50235}" type="slidenum">
              <a:rPr lang="ja-JP" altLang="en-US" smtClean="0"/>
              <a:pPr/>
              <a:t>15</a:t>
            </a:fld>
            <a:endParaRPr lang="ja-JP" altLang="en-US"/>
          </a:p>
        </p:txBody>
      </p:sp>
      <p:sp>
        <p:nvSpPr>
          <p:cNvPr id="4" name="タイトル 3">
            <a:extLst>
              <a:ext uri="{FF2B5EF4-FFF2-40B4-BE49-F238E27FC236}">
                <a16:creationId xmlns:a16="http://schemas.microsoft.com/office/drawing/2014/main" id="{E47C3983-FAA6-00FC-4E04-DCEA934A58C8}"/>
              </a:ext>
            </a:extLst>
          </p:cNvPr>
          <p:cNvSpPr>
            <a:spLocks noGrp="1"/>
          </p:cNvSpPr>
          <p:nvPr>
            <p:ph type="title"/>
          </p:nvPr>
        </p:nvSpPr>
        <p:spPr>
          <a:xfrm>
            <a:off x="594763" y="397471"/>
            <a:ext cx="8349607" cy="307777"/>
          </a:xfrm>
        </p:spPr>
        <p:txBody>
          <a:bodyPr/>
          <a:lstStyle/>
          <a:p>
            <a:r>
              <a:rPr kumimoji="1" lang="en-US" altLang="ja-JP" dirty="0"/>
              <a:t>8</a:t>
            </a:r>
            <a:r>
              <a:rPr kumimoji="1" lang="ja-JP" altLang="en-US" dirty="0"/>
              <a:t>．本取組によって期待される効果（</a:t>
            </a:r>
            <a:r>
              <a:rPr kumimoji="1" lang="en-US" altLang="ja-JP" dirty="0"/>
              <a:t>3/3</a:t>
            </a:r>
            <a:r>
              <a:rPr kumimoji="1" lang="ja-JP" altLang="en-US" dirty="0"/>
              <a:t>）</a:t>
            </a:r>
          </a:p>
        </p:txBody>
      </p:sp>
      <p:sp>
        <p:nvSpPr>
          <p:cNvPr id="8" name="テキスト ボックス 7">
            <a:extLst>
              <a:ext uri="{FF2B5EF4-FFF2-40B4-BE49-F238E27FC236}">
                <a16:creationId xmlns:a16="http://schemas.microsoft.com/office/drawing/2014/main" id="{A63B17D1-C8B1-F2C4-488D-7A5791E65C21}"/>
              </a:ext>
            </a:extLst>
          </p:cNvPr>
          <p:cNvSpPr txBox="1"/>
          <p:nvPr/>
        </p:nvSpPr>
        <p:spPr>
          <a:xfrm>
            <a:off x="5971032" y="60968"/>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審査項目②事業の成長性</a:t>
            </a:r>
          </a:p>
        </p:txBody>
      </p:sp>
      <p:sp>
        <p:nvSpPr>
          <p:cNvPr id="9" name="テキスト ボックス 8">
            <a:extLst>
              <a:ext uri="{FF2B5EF4-FFF2-40B4-BE49-F238E27FC236}">
                <a16:creationId xmlns:a16="http://schemas.microsoft.com/office/drawing/2014/main" id="{C260B25D-72BD-20DE-F43F-91D65250B90D}"/>
              </a:ext>
            </a:extLst>
          </p:cNvPr>
          <p:cNvSpPr txBox="1"/>
          <p:nvPr/>
        </p:nvSpPr>
        <p:spPr>
          <a:xfrm>
            <a:off x="5971032" y="306163"/>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審査項目③企業の変革度</a:t>
            </a:r>
          </a:p>
        </p:txBody>
      </p:sp>
      <p:sp>
        <p:nvSpPr>
          <p:cNvPr id="10" name="テキスト ボックス 9">
            <a:extLst>
              <a:ext uri="{FF2B5EF4-FFF2-40B4-BE49-F238E27FC236}">
                <a16:creationId xmlns:a16="http://schemas.microsoft.com/office/drawing/2014/main" id="{60FC6051-978A-3330-E5B1-544599F6B6B1}"/>
              </a:ext>
            </a:extLst>
          </p:cNvPr>
          <p:cNvSpPr txBox="1"/>
          <p:nvPr/>
        </p:nvSpPr>
        <p:spPr>
          <a:xfrm>
            <a:off x="5971032" y="551359"/>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審査項目④同業他社や地域産業への波及効果</a:t>
            </a:r>
          </a:p>
        </p:txBody>
      </p:sp>
      <p:sp>
        <p:nvSpPr>
          <p:cNvPr id="15" name="テキスト プレースホルダー 8">
            <a:extLst>
              <a:ext uri="{FF2B5EF4-FFF2-40B4-BE49-F238E27FC236}">
                <a16:creationId xmlns:a16="http://schemas.microsoft.com/office/drawing/2014/main" id="{D58AA6E2-46AF-D00C-A094-737810B5BABE}"/>
              </a:ext>
            </a:extLst>
          </p:cNvPr>
          <p:cNvSpPr>
            <a:spLocks noGrp="1"/>
          </p:cNvSpPr>
          <p:nvPr>
            <p:ph type="body" sz="quarter" idx="10"/>
          </p:nvPr>
        </p:nvSpPr>
        <p:spPr>
          <a:xfrm>
            <a:off x="623733" y="968185"/>
            <a:ext cx="8320637" cy="825935"/>
          </a:xfrm>
          <a:solidFill>
            <a:schemeClr val="bg1">
              <a:lumMod val="95000"/>
            </a:schemeClr>
          </a:solidFill>
        </p:spPr>
        <p:txBody>
          <a:bodyPr anchor="ctr"/>
          <a:lstStyle/>
          <a:p>
            <a:pPr lvl="0">
              <a:spcBef>
                <a:spcPts val="0"/>
              </a:spcBef>
              <a:buFont typeface="BIZ UDPゴシック" panose="020B0400000000000000" pitchFamily="50" charset="-128"/>
              <a:buChar char="※"/>
            </a:pPr>
            <a:r>
              <a:rPr kumimoji="1" lang="ja-JP" altLang="en-US" sz="1050" kern="1200" dirty="0">
                <a:solidFill>
                  <a:schemeClr val="tx1"/>
                </a:solidFill>
              </a:rPr>
              <a:t>「</a:t>
            </a:r>
            <a:r>
              <a:rPr kumimoji="1" lang="ja-JP" altLang="en-US" sz="1050" dirty="0">
                <a:hlinkClick r:id="" action="ppaction://noaction"/>
              </a:rPr>
              <a:t>２．本事業における取組内容</a:t>
            </a:r>
            <a:r>
              <a:rPr kumimoji="1" lang="ja-JP" altLang="en-US" sz="1050" dirty="0"/>
              <a:t>」によって期待される効果を記載してください。</a:t>
            </a:r>
            <a:endParaRPr kumimoji="1" lang="en-US" altLang="ja-JP" sz="1050" dirty="0"/>
          </a:p>
          <a:p>
            <a:pPr lvl="0">
              <a:spcBef>
                <a:spcPts val="0"/>
              </a:spcBef>
              <a:buFont typeface="BIZ UDPゴシック" panose="020B0400000000000000" pitchFamily="50" charset="-128"/>
              <a:buChar char="※"/>
            </a:pPr>
            <a:r>
              <a:rPr kumimoji="1" lang="ja-JP" altLang="en-US" sz="1050" kern="1200" dirty="0">
                <a:solidFill>
                  <a:schemeClr val="tx1"/>
                </a:solidFill>
              </a:rPr>
              <a:t>記載にあたっては、できる限り定量的な数値を用いる等により、「取組以前」と「取組後」の変化がわかるように記載ください。</a:t>
            </a:r>
            <a:endParaRPr kumimoji="1" lang="en-US" altLang="ja-JP" sz="1050" kern="1200" dirty="0">
              <a:solidFill>
                <a:schemeClr val="tx1"/>
              </a:solidFill>
            </a:endParaRPr>
          </a:p>
          <a:p>
            <a:pPr>
              <a:spcBef>
                <a:spcPts val="0"/>
              </a:spcBef>
              <a:buFont typeface="BIZ UDPゴシック" panose="020B0400000000000000" pitchFamily="50" charset="-128"/>
              <a:buChar char="※"/>
            </a:pPr>
            <a:r>
              <a:rPr lang="ja-JP" altLang="en-US" sz="1050" dirty="0">
                <a:solidFill>
                  <a:schemeClr val="tx1"/>
                </a:solidFill>
              </a:rPr>
              <a:t>「</a:t>
            </a:r>
            <a:r>
              <a:rPr lang="en-US" altLang="ja-JP" sz="1050" dirty="0">
                <a:solidFill>
                  <a:schemeClr val="tx1"/>
                </a:solidFill>
              </a:rPr>
              <a:t>8</a:t>
            </a:r>
            <a:r>
              <a:rPr lang="ja-JP" altLang="en-US" sz="1050" dirty="0">
                <a:solidFill>
                  <a:schemeClr val="tx1"/>
                </a:solidFill>
              </a:rPr>
              <a:t>．本取組によって期待される効果」で最大３ページとしてください。</a:t>
            </a:r>
            <a:endParaRPr kumimoji="1" lang="en-US" altLang="ja-JP" sz="1050" kern="1200" dirty="0">
              <a:solidFill>
                <a:schemeClr val="tx1"/>
              </a:solidFill>
            </a:endParaRPr>
          </a:p>
          <a:p>
            <a:pPr>
              <a:spcBef>
                <a:spcPts val="0"/>
              </a:spcBef>
              <a:buFont typeface="BIZ UDPゴシック" panose="020B0400000000000000" pitchFamily="50" charset="-128"/>
              <a:buChar char="※"/>
            </a:pPr>
            <a:r>
              <a:rPr lang="ja-JP" altLang="en-US" sz="1050" dirty="0">
                <a:solidFill>
                  <a:schemeClr val="tx1"/>
                </a:solidFill>
              </a:rPr>
              <a:t>必要に応じて、各項目の枠の大きさを調整してください。</a:t>
            </a:r>
            <a:endParaRPr lang="en-US" altLang="ja-JP" sz="1050" dirty="0">
              <a:solidFill>
                <a:schemeClr val="tx1"/>
              </a:solidFill>
            </a:endParaRPr>
          </a:p>
        </p:txBody>
      </p:sp>
      <p:graphicFrame>
        <p:nvGraphicFramePr>
          <p:cNvPr id="6" name="表 5">
            <a:extLst>
              <a:ext uri="{FF2B5EF4-FFF2-40B4-BE49-F238E27FC236}">
                <a16:creationId xmlns:a16="http://schemas.microsoft.com/office/drawing/2014/main" id="{46A437BF-79C8-9305-3177-9619E551902C}"/>
              </a:ext>
            </a:extLst>
          </p:cNvPr>
          <p:cNvGraphicFramePr>
            <a:graphicFrameLocks noGrp="1"/>
          </p:cNvGraphicFramePr>
          <p:nvPr>
            <p:extLst>
              <p:ext uri="{D42A27DB-BD31-4B8C-83A1-F6EECF244321}">
                <p14:modId xmlns:p14="http://schemas.microsoft.com/office/powerpoint/2010/main" val="994664311"/>
              </p:ext>
            </p:extLst>
          </p:nvPr>
        </p:nvGraphicFramePr>
        <p:xfrm>
          <a:off x="623732" y="1882355"/>
          <a:ext cx="8320637" cy="4625937"/>
        </p:xfrm>
        <a:graphic>
          <a:graphicData uri="http://schemas.openxmlformats.org/drawingml/2006/table">
            <a:tbl>
              <a:tblPr firstRow="1" bandRow="1">
                <a:tableStyleId>{2D5ABB26-0587-4C30-8999-92F81FD0307C}</a:tableStyleId>
              </a:tblPr>
              <a:tblGrid>
                <a:gridCol w="8320637">
                  <a:extLst>
                    <a:ext uri="{9D8B030D-6E8A-4147-A177-3AD203B41FA5}">
                      <a16:colId xmlns:a16="http://schemas.microsoft.com/office/drawing/2014/main" val="123822182"/>
                    </a:ext>
                  </a:extLst>
                </a:gridCol>
              </a:tblGrid>
              <a:tr h="267548">
                <a:tc>
                  <a:txBody>
                    <a:bodyPr/>
                    <a:lstStyle/>
                    <a:p>
                      <a:pPr algn="l"/>
                      <a:r>
                        <a:rPr kumimoji="1" lang="ja-JP" altLang="en-US" sz="1100" b="1" dirty="0">
                          <a:solidFill>
                            <a:schemeClr val="bg1"/>
                          </a:solidFill>
                        </a:rPr>
                        <a:t>（３）同業他社や地域産業への波及効果</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3132277910"/>
                  </a:ext>
                </a:extLst>
              </a:tr>
              <a:tr h="4358389">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1FFFE"/>
                    </a:solidFill>
                  </a:tcPr>
                </a:tc>
                <a:extLst>
                  <a:ext uri="{0D108BD9-81ED-4DB2-BD59-A6C34878D82A}">
                    <a16:rowId xmlns:a16="http://schemas.microsoft.com/office/drawing/2014/main" val="2090376230"/>
                  </a:ext>
                </a:extLst>
              </a:tr>
            </a:tbl>
          </a:graphicData>
        </a:graphic>
      </p:graphicFrame>
    </p:spTree>
    <p:extLst>
      <p:ext uri="{BB962C8B-B14F-4D97-AF65-F5344CB8AC3E}">
        <p14:creationId xmlns:p14="http://schemas.microsoft.com/office/powerpoint/2010/main" val="28284728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8A40C-E113-40EE-7657-B5F5DDBE368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EF4BD92-DA3C-D0FB-ECDB-41901DCEC4B8}"/>
              </a:ext>
            </a:extLst>
          </p:cNvPr>
          <p:cNvSpPr>
            <a:spLocks noGrp="1"/>
          </p:cNvSpPr>
          <p:nvPr>
            <p:ph type="sldNum" sz="quarter" idx="7"/>
          </p:nvPr>
        </p:nvSpPr>
        <p:spPr/>
        <p:txBody>
          <a:bodyPr/>
          <a:lstStyle/>
          <a:p>
            <a:fld id="{D307DA83-C3B2-4EA3-BC41-AEECA6F50235}" type="slidenum">
              <a:rPr lang="ja-JP" altLang="en-US" smtClean="0"/>
              <a:pPr/>
              <a:t>16</a:t>
            </a:fld>
            <a:endParaRPr lang="ja-JP" altLang="en-US"/>
          </a:p>
        </p:txBody>
      </p:sp>
      <p:sp>
        <p:nvSpPr>
          <p:cNvPr id="4" name="タイトル 3">
            <a:extLst>
              <a:ext uri="{FF2B5EF4-FFF2-40B4-BE49-F238E27FC236}">
                <a16:creationId xmlns:a16="http://schemas.microsoft.com/office/drawing/2014/main" id="{01C11E40-A9B7-4277-BAD0-FE21316E944E}"/>
              </a:ext>
            </a:extLst>
          </p:cNvPr>
          <p:cNvSpPr>
            <a:spLocks noGrp="1"/>
          </p:cNvSpPr>
          <p:nvPr>
            <p:ph type="title"/>
          </p:nvPr>
        </p:nvSpPr>
        <p:spPr>
          <a:xfrm>
            <a:off x="594763" y="397471"/>
            <a:ext cx="8349607" cy="307777"/>
          </a:xfrm>
        </p:spPr>
        <p:txBody>
          <a:bodyPr/>
          <a:lstStyle/>
          <a:p>
            <a:r>
              <a:rPr kumimoji="1" lang="en-US" altLang="ja-JP" dirty="0"/>
              <a:t>9</a:t>
            </a:r>
            <a:r>
              <a:rPr kumimoji="1" lang="ja-JP" altLang="en-US" dirty="0"/>
              <a:t>．補足資料</a:t>
            </a:r>
          </a:p>
        </p:txBody>
      </p:sp>
      <p:sp>
        <p:nvSpPr>
          <p:cNvPr id="3" name="テキスト プレースホルダー 8">
            <a:extLst>
              <a:ext uri="{FF2B5EF4-FFF2-40B4-BE49-F238E27FC236}">
                <a16:creationId xmlns:a16="http://schemas.microsoft.com/office/drawing/2014/main" id="{37C40382-696A-7DBF-8616-0C12C7AF153F}"/>
              </a:ext>
            </a:extLst>
          </p:cNvPr>
          <p:cNvSpPr>
            <a:spLocks noGrp="1"/>
          </p:cNvSpPr>
          <p:nvPr>
            <p:ph type="body" sz="quarter" idx="10"/>
          </p:nvPr>
        </p:nvSpPr>
        <p:spPr>
          <a:xfrm>
            <a:off x="623733" y="968186"/>
            <a:ext cx="8320637" cy="443402"/>
          </a:xfrm>
          <a:solidFill>
            <a:schemeClr val="bg1">
              <a:lumMod val="95000"/>
            </a:schemeClr>
          </a:solidFill>
        </p:spPr>
        <p:txBody>
          <a:bodyPr anchor="ctr"/>
          <a:lstStyle/>
          <a:p>
            <a:pPr>
              <a:spcBef>
                <a:spcPts val="0"/>
              </a:spcBef>
              <a:buFont typeface="BIZ UDPゴシック" panose="020B0400000000000000" pitchFamily="50" charset="-128"/>
              <a:buChar char="※"/>
            </a:pPr>
            <a:r>
              <a:rPr lang="ja-JP" altLang="en-US" sz="1050" dirty="0"/>
              <a:t>提案内容を補足するデータ、概念図、既存製品・サービス・システム等の画像、その他図表等があれば記載ください（任意様式）</a:t>
            </a:r>
            <a:r>
              <a:rPr kumimoji="1" lang="ja-JP" altLang="en-US" sz="1050" kern="1200" dirty="0">
                <a:solidFill>
                  <a:schemeClr val="tx1"/>
                </a:solidFill>
              </a:rPr>
              <a:t>。</a:t>
            </a:r>
            <a:endParaRPr kumimoji="1" lang="en-US" altLang="ja-JP" sz="1050" kern="1200" dirty="0">
              <a:solidFill>
                <a:schemeClr val="tx1"/>
              </a:solidFill>
            </a:endParaRPr>
          </a:p>
          <a:p>
            <a:pPr>
              <a:spcBef>
                <a:spcPts val="0"/>
              </a:spcBef>
              <a:buFont typeface="BIZ UDPゴシック" panose="020B0400000000000000" pitchFamily="50" charset="-128"/>
              <a:buChar char="※"/>
            </a:pPr>
            <a:r>
              <a:rPr kumimoji="1" lang="ja-JP" altLang="en-US" sz="1050" kern="1200" dirty="0">
                <a:solidFill>
                  <a:schemeClr val="tx1"/>
                </a:solidFill>
              </a:rPr>
              <a:t>補足資料は最大３ページ以内としてください。</a:t>
            </a:r>
            <a:endParaRPr kumimoji="1" lang="en-US" altLang="ja-JP" sz="1050" kern="1200" dirty="0">
              <a:solidFill>
                <a:schemeClr val="tx1"/>
              </a:solidFill>
            </a:endParaRPr>
          </a:p>
        </p:txBody>
      </p:sp>
    </p:spTree>
    <p:extLst>
      <p:ext uri="{BB962C8B-B14F-4D97-AF65-F5344CB8AC3E}">
        <p14:creationId xmlns:p14="http://schemas.microsoft.com/office/powerpoint/2010/main" val="33836566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44680-6686-F1C2-45E5-49E921D7B3BE}"/>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C733A84-959E-98F1-6182-EB9818C9EE30}"/>
              </a:ext>
            </a:extLst>
          </p:cNvPr>
          <p:cNvSpPr>
            <a:spLocks noGrp="1"/>
          </p:cNvSpPr>
          <p:nvPr>
            <p:ph type="sldNum" sz="quarter" idx="7"/>
          </p:nvPr>
        </p:nvSpPr>
        <p:spPr/>
        <p:txBody>
          <a:bodyPr/>
          <a:lstStyle/>
          <a:p>
            <a:fld id="{D307DA83-C3B2-4EA3-BC41-AEECA6F50235}" type="slidenum">
              <a:rPr lang="ja-JP" altLang="en-US" smtClean="0"/>
              <a:pPr/>
              <a:t>2</a:t>
            </a:fld>
            <a:endParaRPr lang="ja-JP" altLang="en-US"/>
          </a:p>
        </p:txBody>
      </p:sp>
      <p:sp>
        <p:nvSpPr>
          <p:cNvPr id="4" name="タイトル 3">
            <a:extLst>
              <a:ext uri="{FF2B5EF4-FFF2-40B4-BE49-F238E27FC236}">
                <a16:creationId xmlns:a16="http://schemas.microsoft.com/office/drawing/2014/main" id="{D1339B25-7ECD-819D-3995-527319C8A765}"/>
              </a:ext>
            </a:extLst>
          </p:cNvPr>
          <p:cNvSpPr>
            <a:spLocks noGrp="1"/>
          </p:cNvSpPr>
          <p:nvPr>
            <p:ph type="title"/>
          </p:nvPr>
        </p:nvSpPr>
        <p:spPr/>
        <p:txBody>
          <a:bodyPr/>
          <a:lstStyle/>
          <a:p>
            <a:r>
              <a:rPr kumimoji="1" lang="ja-JP" altLang="en-US" dirty="0"/>
              <a:t>提案書要約</a:t>
            </a:r>
          </a:p>
        </p:txBody>
      </p:sp>
      <p:graphicFrame>
        <p:nvGraphicFramePr>
          <p:cNvPr id="3" name="表 2">
            <a:extLst>
              <a:ext uri="{FF2B5EF4-FFF2-40B4-BE49-F238E27FC236}">
                <a16:creationId xmlns:a16="http://schemas.microsoft.com/office/drawing/2014/main" id="{6E435CE1-C0A1-8FDD-7FF8-12961381696F}"/>
              </a:ext>
            </a:extLst>
          </p:cNvPr>
          <p:cNvGraphicFramePr>
            <a:graphicFrameLocks noGrp="1"/>
          </p:cNvGraphicFramePr>
          <p:nvPr>
            <p:extLst>
              <p:ext uri="{D42A27DB-BD31-4B8C-83A1-F6EECF244321}">
                <p14:modId xmlns:p14="http://schemas.microsoft.com/office/powerpoint/2010/main" val="4078810864"/>
              </p:ext>
            </p:extLst>
          </p:nvPr>
        </p:nvGraphicFramePr>
        <p:xfrm>
          <a:off x="594762" y="978195"/>
          <a:ext cx="8349604" cy="742121"/>
        </p:xfrm>
        <a:graphic>
          <a:graphicData uri="http://schemas.openxmlformats.org/drawingml/2006/table">
            <a:tbl>
              <a:tblPr firstRow="1" bandRow="1">
                <a:tableStyleId>{2D5ABB26-0587-4C30-8999-92F81FD0307C}</a:tableStyleId>
              </a:tblPr>
              <a:tblGrid>
                <a:gridCol w="1549114">
                  <a:extLst>
                    <a:ext uri="{9D8B030D-6E8A-4147-A177-3AD203B41FA5}">
                      <a16:colId xmlns:a16="http://schemas.microsoft.com/office/drawing/2014/main" val="1219384289"/>
                    </a:ext>
                  </a:extLst>
                </a:gridCol>
                <a:gridCol w="6800490">
                  <a:extLst>
                    <a:ext uri="{9D8B030D-6E8A-4147-A177-3AD203B41FA5}">
                      <a16:colId xmlns:a16="http://schemas.microsoft.com/office/drawing/2014/main" val="123822182"/>
                    </a:ext>
                  </a:extLst>
                </a:gridCol>
              </a:tblGrid>
              <a:tr h="742121">
                <a:tc>
                  <a:txBody>
                    <a:bodyPr/>
                    <a:lstStyle/>
                    <a:p>
                      <a:pPr algn="l"/>
                      <a:r>
                        <a:rPr lang="ja-JP" altLang="en-US" sz="1100" b="1" dirty="0">
                          <a:solidFill>
                            <a:schemeClr val="tx1"/>
                          </a:solidFill>
                          <a:latin typeface="BIZ UDPゴシック" panose="020B0400000000000000" pitchFamily="50" charset="-128"/>
                          <a:ea typeface="BIZ UDPゴシック" panose="020B0400000000000000" pitchFamily="50" charset="-128"/>
                        </a:rPr>
                        <a:t>本取組の背景となる</a:t>
                      </a:r>
                      <a:endParaRPr lang="en-US" altLang="ja-JP" sz="1100" b="1" dirty="0">
                        <a:solidFill>
                          <a:schemeClr val="tx1"/>
                        </a:solidFill>
                        <a:latin typeface="BIZ UDPゴシック" panose="020B0400000000000000" pitchFamily="50" charset="-128"/>
                        <a:ea typeface="BIZ UDPゴシック" panose="020B0400000000000000" pitchFamily="50" charset="-128"/>
                      </a:endParaRPr>
                    </a:p>
                    <a:p>
                      <a:pPr algn="l"/>
                      <a:r>
                        <a:rPr lang="ja-JP" altLang="en-US" sz="1100" b="1" dirty="0">
                          <a:solidFill>
                            <a:schemeClr val="tx1"/>
                          </a:solidFill>
                          <a:latin typeface="BIZ UDPゴシック" panose="020B0400000000000000" pitchFamily="50" charset="-128"/>
                          <a:ea typeface="BIZ UDPゴシック" panose="020B0400000000000000" pitchFamily="50" charset="-128"/>
                        </a:rPr>
                        <a:t>経営課題・問題意識</a:t>
                      </a:r>
                      <a:endParaRPr lang="en-US" altLang="ja-JP" sz="1100" b="1" dirty="0">
                        <a:solidFill>
                          <a:schemeClr val="tx1"/>
                        </a:solidFill>
                        <a:latin typeface="BIZ UDPゴシック" panose="020B0400000000000000" pitchFamily="50" charset="-128"/>
                        <a:ea typeface="BIZ UDPゴシック" panose="020B0400000000000000" pitchFamily="50" charset="-128"/>
                      </a:endParaRPr>
                    </a:p>
                  </a:txBody>
                  <a:tcPr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75000"/>
                      </a:schemeClr>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ja-JP" altLang="en-US" sz="1100"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90376230"/>
                  </a:ext>
                </a:extLst>
              </a:tr>
            </a:tbl>
          </a:graphicData>
        </a:graphic>
      </p:graphicFrame>
      <p:graphicFrame>
        <p:nvGraphicFramePr>
          <p:cNvPr id="5" name="表 4">
            <a:extLst>
              <a:ext uri="{FF2B5EF4-FFF2-40B4-BE49-F238E27FC236}">
                <a16:creationId xmlns:a16="http://schemas.microsoft.com/office/drawing/2014/main" id="{EB5F4185-9EA4-BCBE-B8F2-235F833064EE}"/>
              </a:ext>
            </a:extLst>
          </p:cNvPr>
          <p:cNvGraphicFramePr>
            <a:graphicFrameLocks noGrp="1"/>
          </p:cNvGraphicFramePr>
          <p:nvPr>
            <p:extLst>
              <p:ext uri="{D42A27DB-BD31-4B8C-83A1-F6EECF244321}">
                <p14:modId xmlns:p14="http://schemas.microsoft.com/office/powerpoint/2010/main" val="4262433317"/>
              </p:ext>
            </p:extLst>
          </p:nvPr>
        </p:nvGraphicFramePr>
        <p:xfrm>
          <a:off x="594761" y="4833191"/>
          <a:ext cx="8349605" cy="1737110"/>
        </p:xfrm>
        <a:graphic>
          <a:graphicData uri="http://schemas.openxmlformats.org/drawingml/2006/table">
            <a:tbl>
              <a:tblPr firstRow="1" bandRow="1">
                <a:tableStyleId>{2D5ABB26-0587-4C30-8999-92F81FD0307C}</a:tableStyleId>
              </a:tblPr>
              <a:tblGrid>
                <a:gridCol w="468495">
                  <a:extLst>
                    <a:ext uri="{9D8B030D-6E8A-4147-A177-3AD203B41FA5}">
                      <a16:colId xmlns:a16="http://schemas.microsoft.com/office/drawing/2014/main" val="2685843591"/>
                    </a:ext>
                  </a:extLst>
                </a:gridCol>
                <a:gridCol w="1850742">
                  <a:extLst>
                    <a:ext uri="{9D8B030D-6E8A-4147-A177-3AD203B41FA5}">
                      <a16:colId xmlns:a16="http://schemas.microsoft.com/office/drawing/2014/main" val="207154798"/>
                    </a:ext>
                  </a:extLst>
                </a:gridCol>
                <a:gridCol w="6030368">
                  <a:extLst>
                    <a:ext uri="{9D8B030D-6E8A-4147-A177-3AD203B41FA5}">
                      <a16:colId xmlns:a16="http://schemas.microsoft.com/office/drawing/2014/main" val="3091687523"/>
                    </a:ext>
                  </a:extLst>
                </a:gridCol>
              </a:tblGrid>
              <a:tr h="560706">
                <a:tc rowSpan="3">
                  <a:txBody>
                    <a:bodyPr/>
                    <a:lstStyle/>
                    <a:p>
                      <a:pPr algn="ctr"/>
                      <a:r>
                        <a:rPr lang="ja-JP" altLang="en-US" sz="1100" b="1" dirty="0">
                          <a:solidFill>
                            <a:schemeClr val="bg1"/>
                          </a:solidFill>
                          <a:latin typeface="BIZ UDPゴシック" panose="020B0400000000000000" pitchFamily="50" charset="-128"/>
                          <a:ea typeface="BIZ UDPゴシック" panose="020B0400000000000000" pitchFamily="50" charset="-128"/>
                        </a:rPr>
                        <a:t>取組によって</a:t>
                      </a:r>
                      <a:endParaRPr lang="en-US" altLang="ja-JP" sz="1100" b="1" dirty="0">
                        <a:solidFill>
                          <a:schemeClr val="bg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bg1"/>
                          </a:solidFill>
                          <a:latin typeface="BIZ UDPゴシック" panose="020B0400000000000000" pitchFamily="50" charset="-128"/>
                          <a:ea typeface="BIZ UDPゴシック" panose="020B0400000000000000" pitchFamily="50" charset="-128"/>
                        </a:rPr>
                        <a:t>期待される効果</a:t>
                      </a:r>
                      <a:endParaRPr lang="en-US" altLang="ja-JP" sz="1100" b="1" dirty="0">
                        <a:solidFill>
                          <a:schemeClr val="bg1"/>
                        </a:solidFill>
                        <a:latin typeface="BIZ UDPゴシック" panose="020B0400000000000000" pitchFamily="50" charset="-128"/>
                        <a:ea typeface="BIZ UDPゴシック" panose="020B0400000000000000" pitchFamily="50" charset="-128"/>
                      </a:endParaRPr>
                    </a:p>
                  </a:txBody>
                  <a:tcPr vert="eaVert"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tc>
                  <a:txBody>
                    <a:bodyPr/>
                    <a:lstStyle/>
                    <a:p>
                      <a:pPr algn="l"/>
                      <a:r>
                        <a:rPr lang="ja-JP" altLang="en-US" sz="1050" b="0" dirty="0">
                          <a:solidFill>
                            <a:schemeClr val="bg1"/>
                          </a:solidFill>
                          <a:latin typeface="BIZ UDPゴシック" panose="020B0400000000000000" pitchFamily="50" charset="-128"/>
                          <a:ea typeface="BIZ UDPゴシック" panose="020B0400000000000000" pitchFamily="50" charset="-128"/>
                        </a:rPr>
                        <a:t>売上・付加価値・生産性の向上</a:t>
                      </a:r>
                      <a:endParaRPr lang="en-US" altLang="ja-JP" sz="1050" b="0" dirty="0">
                        <a:solidFill>
                          <a:schemeClr val="bg1"/>
                        </a:solidFill>
                        <a:latin typeface="BIZ UDPゴシック" panose="020B0400000000000000" pitchFamily="50" charset="-128"/>
                        <a:ea typeface="BIZ UDPゴシック" panose="020B0400000000000000" pitchFamily="50" charset="-12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solidFill>
                          <a:schemeClr val="tx1"/>
                        </a:solidFill>
                        <a:latin typeface="BIZ UDPゴシック" panose="020B0400000000000000" pitchFamily="50" charset="-128"/>
                        <a:ea typeface="BIZ UDPゴシック" panose="020B0400000000000000" pitchFamily="50"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1FFFE"/>
                    </a:solidFill>
                  </a:tcPr>
                </a:tc>
                <a:extLst>
                  <a:ext uri="{0D108BD9-81ED-4DB2-BD59-A6C34878D82A}">
                    <a16:rowId xmlns:a16="http://schemas.microsoft.com/office/drawing/2014/main" val="927619221"/>
                  </a:ext>
                </a:extLst>
              </a:tr>
              <a:tr h="588202">
                <a:tc vMerge="1">
                  <a:txBody>
                    <a:bodyPr/>
                    <a:lstStyle/>
                    <a:p>
                      <a:pPr algn="l"/>
                      <a:endParaRPr lang="en-US" altLang="ja-JP" sz="1100" b="1" dirty="0">
                        <a:solidFill>
                          <a:schemeClr val="bg1"/>
                        </a:solidFill>
                        <a:latin typeface="BIZ UDPゴシック" panose="020B0400000000000000" pitchFamily="50" charset="-128"/>
                        <a:ea typeface="BIZ UDPゴシック" panose="020B0400000000000000" pitchFamily="50" charset="-128"/>
                      </a:endParaRPr>
                    </a:p>
                  </a:txBody>
                  <a:tcPr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tc>
                  <a:txBody>
                    <a:bodyPr/>
                    <a:lstStyle/>
                    <a:p>
                      <a:pPr algn="l"/>
                      <a:r>
                        <a:rPr lang="ja-JP" altLang="en-US" sz="1050" b="0" dirty="0">
                          <a:solidFill>
                            <a:schemeClr val="bg1"/>
                          </a:solidFill>
                          <a:latin typeface="BIZ UDPゴシック" panose="020B0400000000000000" pitchFamily="50" charset="-128"/>
                          <a:ea typeface="BIZ UDPゴシック" panose="020B0400000000000000" pitchFamily="50" charset="-128"/>
                        </a:rPr>
                        <a:t>「地域企業グループ」におけるビジネスモデルや業務プロセスの変革</a:t>
                      </a:r>
                      <a:endParaRPr lang="en-US" altLang="ja-JP" sz="1050" b="0" dirty="0">
                        <a:solidFill>
                          <a:schemeClr val="bg1"/>
                        </a:solidFill>
                        <a:latin typeface="BIZ UDPゴシック" panose="020B0400000000000000" pitchFamily="50" charset="-128"/>
                        <a:ea typeface="BIZ UDPゴシック" panose="020B0400000000000000" pitchFamily="50" charset="-12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solidFill>
                          <a:schemeClr val="tx1"/>
                        </a:solidFill>
                        <a:latin typeface="BIZ UDPゴシック" panose="020B0400000000000000" pitchFamily="50" charset="-128"/>
                        <a:ea typeface="BIZ UDPゴシック" panose="020B0400000000000000" pitchFamily="50"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1FFFE"/>
                    </a:solidFill>
                  </a:tcPr>
                </a:tc>
                <a:extLst>
                  <a:ext uri="{0D108BD9-81ED-4DB2-BD59-A6C34878D82A}">
                    <a16:rowId xmlns:a16="http://schemas.microsoft.com/office/drawing/2014/main" val="3686586194"/>
                  </a:ext>
                </a:extLst>
              </a:tr>
              <a:tr h="588202">
                <a:tc vMerge="1">
                  <a: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1" lang="en-US" altLang="ja-JP" sz="1100" b="1" dirty="0">
                        <a:solidFill>
                          <a:schemeClr val="bg1"/>
                        </a:solidFill>
                        <a:latin typeface="BIZ UDPゴシック" panose="020B0400000000000000" pitchFamily="50" charset="-128"/>
                        <a:ea typeface="BIZ UDPゴシック" panose="020B0400000000000000" pitchFamily="50" charset="-128"/>
                      </a:endParaRPr>
                    </a:p>
                  </a:txBody>
                  <a:tcPr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BIZ UDPゴシック" panose="020B0400000000000000" pitchFamily="50" charset="-128"/>
                          <a:ea typeface="BIZ UDPゴシック" panose="020B0400000000000000" pitchFamily="50" charset="-128"/>
                        </a:rPr>
                        <a:t>同業種や地域への波及効果</a:t>
                      </a:r>
                      <a:endParaRPr kumimoji="1" lang="en-US" altLang="ja-JP" sz="1050" b="0" dirty="0">
                        <a:solidFill>
                          <a:schemeClr val="bg1"/>
                        </a:solidFill>
                        <a:latin typeface="BIZ UDPゴシック" panose="020B0400000000000000" pitchFamily="50" charset="-128"/>
                        <a:ea typeface="BIZ UDPゴシック" panose="020B0400000000000000" pitchFamily="50" charset="-12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solidFill>
                          <a:schemeClr val="tx1"/>
                        </a:solidFill>
                        <a:latin typeface="BIZ UDPゴシック" panose="020B0400000000000000" pitchFamily="50" charset="-128"/>
                        <a:ea typeface="BIZ UDPゴシック" panose="020B0400000000000000" pitchFamily="50"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1FFFE"/>
                    </a:solidFill>
                  </a:tcPr>
                </a:tc>
                <a:extLst>
                  <a:ext uri="{0D108BD9-81ED-4DB2-BD59-A6C34878D82A}">
                    <a16:rowId xmlns:a16="http://schemas.microsoft.com/office/drawing/2014/main" val="3374887622"/>
                  </a:ext>
                </a:extLst>
              </a:tr>
            </a:tbl>
          </a:graphicData>
        </a:graphic>
      </p:graphicFrame>
      <p:graphicFrame>
        <p:nvGraphicFramePr>
          <p:cNvPr id="7" name="表 6">
            <a:extLst>
              <a:ext uri="{FF2B5EF4-FFF2-40B4-BE49-F238E27FC236}">
                <a16:creationId xmlns:a16="http://schemas.microsoft.com/office/drawing/2014/main" id="{529DAF17-5D72-5656-348B-48DF71E02F99}"/>
              </a:ext>
            </a:extLst>
          </p:cNvPr>
          <p:cNvGraphicFramePr>
            <a:graphicFrameLocks noGrp="1"/>
          </p:cNvGraphicFramePr>
          <p:nvPr>
            <p:extLst>
              <p:ext uri="{D42A27DB-BD31-4B8C-83A1-F6EECF244321}">
                <p14:modId xmlns:p14="http://schemas.microsoft.com/office/powerpoint/2010/main" val="3142146659"/>
              </p:ext>
            </p:extLst>
          </p:nvPr>
        </p:nvGraphicFramePr>
        <p:xfrm>
          <a:off x="594761" y="1740195"/>
          <a:ext cx="8349605" cy="3097129"/>
        </p:xfrm>
        <a:graphic>
          <a:graphicData uri="http://schemas.openxmlformats.org/drawingml/2006/table">
            <a:tbl>
              <a:tblPr firstRow="1" bandRow="1">
                <a:tableStyleId>{2D5ABB26-0587-4C30-8999-92F81FD0307C}</a:tableStyleId>
              </a:tblPr>
              <a:tblGrid>
                <a:gridCol w="1556987">
                  <a:extLst>
                    <a:ext uri="{9D8B030D-6E8A-4147-A177-3AD203B41FA5}">
                      <a16:colId xmlns:a16="http://schemas.microsoft.com/office/drawing/2014/main" val="1349862914"/>
                    </a:ext>
                  </a:extLst>
                </a:gridCol>
                <a:gridCol w="763327">
                  <a:extLst>
                    <a:ext uri="{9D8B030D-6E8A-4147-A177-3AD203B41FA5}">
                      <a16:colId xmlns:a16="http://schemas.microsoft.com/office/drawing/2014/main" val="3668945909"/>
                    </a:ext>
                  </a:extLst>
                </a:gridCol>
                <a:gridCol w="6029291">
                  <a:extLst>
                    <a:ext uri="{9D8B030D-6E8A-4147-A177-3AD203B41FA5}">
                      <a16:colId xmlns:a16="http://schemas.microsoft.com/office/drawing/2014/main" val="3662040663"/>
                    </a:ext>
                  </a:extLst>
                </a:gridCol>
              </a:tblGrid>
              <a:tr h="497103">
                <a:tc>
                  <a:txBody>
                    <a:bodyPr/>
                    <a:lstStyle/>
                    <a:p>
                      <a:pPr algn="l"/>
                      <a:r>
                        <a:rPr kumimoji="1" lang="ja-JP" altLang="en-US" sz="1100" b="1" dirty="0">
                          <a:solidFill>
                            <a:schemeClr val="bg1"/>
                          </a:solidFill>
                        </a:rPr>
                        <a:t>本事業によって目指す姿</a:t>
                      </a:r>
                    </a:p>
                  </a:txBody>
                  <a:tcPr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solidFill>
                  </a:tcPr>
                </a:tc>
                <a:tc gridSpan="2">
                  <a:txBody>
                    <a:bodyPr/>
                    <a:lstStyle/>
                    <a:p>
                      <a:pPr marL="0" marR="0" lvl="0" indent="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None/>
                        <a:tabLst/>
                        <a:defRPr/>
                      </a:pPr>
                      <a:endParaRPr lang="en-US" altLang="ja-JP" sz="1100" dirty="0">
                        <a:solidFill>
                          <a:schemeClr val="tx1"/>
                        </a:solidFill>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8F3FC"/>
                    </a:solidFill>
                  </a:tcPr>
                </a:tc>
                <a:tc hMerge="1">
                  <a:txBody>
                    <a:bodyPr/>
                    <a:lstStyle/>
                    <a:p>
                      <a:endParaRPr kumimoji="1" lang="ja-JP" altLang="en-US"/>
                    </a:p>
                  </a:txBody>
                  <a:tcPr/>
                </a:tc>
                <a:extLst>
                  <a:ext uri="{0D108BD9-81ED-4DB2-BD59-A6C34878D82A}">
                    <a16:rowId xmlns:a16="http://schemas.microsoft.com/office/drawing/2014/main" val="1111418591"/>
                  </a:ext>
                </a:extLst>
              </a:tr>
              <a:tr h="1418686">
                <a:tc>
                  <a:txBody>
                    <a:bodyPr/>
                    <a:lstStyle/>
                    <a:p>
                      <a:pPr algn="l"/>
                      <a:r>
                        <a:rPr kumimoji="1" lang="ja-JP" altLang="en-US" sz="1100" b="1" dirty="0">
                          <a:solidFill>
                            <a:schemeClr val="bg1"/>
                          </a:solidFill>
                        </a:rPr>
                        <a:t>本事業における</a:t>
                      </a:r>
                      <a:endParaRPr kumimoji="1" lang="en-US" altLang="ja-JP" sz="1100" b="1" dirty="0">
                        <a:solidFill>
                          <a:schemeClr val="bg1"/>
                        </a:solidFill>
                      </a:endParaRPr>
                    </a:p>
                    <a:p>
                      <a:pPr algn="l"/>
                      <a:r>
                        <a:rPr kumimoji="1" lang="ja-JP" altLang="en-US" sz="1100" b="1" dirty="0">
                          <a:solidFill>
                            <a:schemeClr val="bg1"/>
                          </a:solidFill>
                        </a:rPr>
                        <a:t>取組内容</a:t>
                      </a:r>
                    </a:p>
                  </a:txBody>
                  <a:tcPr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solidFill>
                  </a:tcPr>
                </a:tc>
                <a:tc gridSpan="2">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8F3FC"/>
                    </a:solidFill>
                  </a:tcPr>
                </a:tc>
                <a:tc hMerge="1">
                  <a:txBody>
                    <a:bodyPr/>
                    <a:lstStyle/>
                    <a:p>
                      <a:endParaRPr kumimoji="1" lang="ja-JP" altLang="en-US"/>
                    </a:p>
                  </a:txBody>
                  <a:tcPr/>
                </a:tc>
                <a:extLst>
                  <a:ext uri="{0D108BD9-81ED-4DB2-BD59-A6C34878D82A}">
                    <a16:rowId xmlns:a16="http://schemas.microsoft.com/office/drawing/2014/main" val="2898642818"/>
                  </a:ext>
                </a:extLst>
              </a:tr>
              <a:tr h="754620">
                <a:tc rowSpan="2">
                  <a:txBody>
                    <a:bodyPr/>
                    <a:lstStyle/>
                    <a:p>
                      <a:pPr algn="l"/>
                      <a:r>
                        <a:rPr kumimoji="1" lang="ja-JP" altLang="en-US" sz="1100" b="1" dirty="0">
                          <a:solidFill>
                            <a:schemeClr val="bg1"/>
                          </a:solidFill>
                        </a:rPr>
                        <a:t>達成目標</a:t>
                      </a:r>
                    </a:p>
                  </a:txBody>
                  <a:tcPr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solidFill>
                  </a:tcPr>
                </a:tc>
                <a:tc>
                  <a:txBody>
                    <a:bodyPr/>
                    <a:lstStyle/>
                    <a:p>
                      <a:pPr marL="0" indent="0">
                        <a:buClr>
                          <a:schemeClr val="bg2">
                            <a:lumMod val="25000"/>
                          </a:schemeClr>
                        </a:buClr>
                        <a:buFont typeface="Wingdings" panose="05000000000000000000" pitchFamily="2" charset="2"/>
                        <a:buNone/>
                        <a:defRPr/>
                      </a:pPr>
                      <a:r>
                        <a:rPr lang="ja-JP" altLang="en-US" sz="1100" dirty="0">
                          <a:solidFill>
                            <a:schemeClr val="tx1"/>
                          </a:solidFill>
                          <a:latin typeface="BIZ UDPゴシック" panose="020B0400000000000000" pitchFamily="50" charset="-128"/>
                          <a:ea typeface="BIZ UDPゴシック" panose="020B0400000000000000" pitchFamily="50" charset="-128"/>
                        </a:rPr>
                        <a:t>中間目標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pPr marL="0" indent="0">
                        <a:buClr>
                          <a:schemeClr val="bg2">
                            <a:lumMod val="25000"/>
                          </a:schemeClr>
                        </a:buClr>
                        <a:buFont typeface="Wingdings" panose="05000000000000000000" pitchFamily="2" charset="2"/>
                        <a:buNone/>
                        <a:defRPr/>
                      </a:pPr>
                      <a:r>
                        <a:rPr lang="ja-JP" altLang="en-US" sz="1100" dirty="0">
                          <a:solidFill>
                            <a:schemeClr val="tx1"/>
                          </a:solidFill>
                          <a:latin typeface="BIZ UDPゴシック" panose="020B0400000000000000" pitchFamily="50" charset="-128"/>
                          <a:ea typeface="BIZ UDPゴシック" panose="020B0400000000000000" pitchFamily="50" charset="-128"/>
                        </a:rPr>
                        <a:t>（</a:t>
                      </a:r>
                      <a:r>
                        <a:rPr lang="en-US" altLang="ja-JP" sz="1100" dirty="0">
                          <a:solidFill>
                            <a:schemeClr val="tx1"/>
                          </a:solidFill>
                          <a:latin typeface="BIZ UDPゴシック" panose="020B0400000000000000" pitchFamily="50" charset="-128"/>
                          <a:ea typeface="BIZ UDPゴシック" panose="020B0400000000000000" pitchFamily="50" charset="-128"/>
                        </a:rPr>
                        <a:t>KPI</a:t>
                      </a:r>
                      <a:r>
                        <a:rPr lang="ja-JP" altLang="en-US" sz="1100" dirty="0">
                          <a:solidFill>
                            <a:schemeClr val="tx1"/>
                          </a:solidFill>
                          <a:latin typeface="BIZ UDPゴシック" panose="020B0400000000000000" pitchFamily="50" charset="-128"/>
                          <a:ea typeface="BIZ UDPゴシック" panose="020B0400000000000000" pitchFamily="50" charset="-128"/>
                        </a:rPr>
                        <a:t>）</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171450" indent="-171450">
                        <a:buClr>
                          <a:schemeClr val="bg2">
                            <a:lumMod val="25000"/>
                          </a:schemeClr>
                        </a:buClr>
                        <a:buFont typeface="Wingdings" panose="05000000000000000000" pitchFamily="2" charset="2"/>
                        <a:buChar char="l"/>
                        <a:defRPr/>
                      </a:pPr>
                      <a:endParaRPr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244462388"/>
                  </a:ext>
                </a:extLst>
              </a:tr>
              <a:tr h="422588">
                <a:tc vMerge="1">
                  <a:txBody>
                    <a:bodyPr/>
                    <a:lstStyle/>
                    <a:p>
                      <a:endParaRPr kumimoji="1" lang="ja-JP" altLang="en-US"/>
                    </a:p>
                  </a:txBody>
                  <a:tcPr/>
                </a:tc>
                <a:tc>
                  <a:txBody>
                    <a:bodyPr/>
                    <a:lstStyle/>
                    <a:p>
                      <a:pPr marL="0" indent="0">
                        <a:buClr>
                          <a:schemeClr val="bg2">
                            <a:lumMod val="25000"/>
                          </a:schemeClr>
                        </a:buClr>
                        <a:buFont typeface="Wingdings" panose="05000000000000000000" pitchFamily="2" charset="2"/>
                        <a:buNone/>
                        <a:defRPr/>
                      </a:pPr>
                      <a:r>
                        <a:rPr lang="ja-JP" altLang="en-US" sz="1100" dirty="0">
                          <a:solidFill>
                            <a:schemeClr val="tx1"/>
                          </a:solidFill>
                          <a:latin typeface="BIZ UDPゴシック" panose="020B0400000000000000" pitchFamily="50" charset="-128"/>
                          <a:ea typeface="BIZ UDPゴシック" panose="020B0400000000000000" pitchFamily="50" charset="-128"/>
                        </a:rPr>
                        <a:t>最終目標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pPr marL="0" indent="0">
                        <a:buClr>
                          <a:schemeClr val="bg2">
                            <a:lumMod val="25000"/>
                          </a:schemeClr>
                        </a:buClr>
                        <a:buFont typeface="Wingdings" panose="05000000000000000000" pitchFamily="2" charset="2"/>
                        <a:buNone/>
                        <a:defRPr/>
                      </a:pPr>
                      <a:r>
                        <a:rPr lang="ja-JP" altLang="en-US" sz="1100" dirty="0">
                          <a:solidFill>
                            <a:schemeClr val="tx1"/>
                          </a:solidFill>
                          <a:latin typeface="BIZ UDPゴシック" panose="020B0400000000000000" pitchFamily="50" charset="-128"/>
                          <a:ea typeface="BIZ UDPゴシック" panose="020B0400000000000000" pitchFamily="50" charset="-128"/>
                        </a:rPr>
                        <a:t>（</a:t>
                      </a:r>
                      <a:r>
                        <a:rPr lang="en-US" altLang="ja-JP" sz="1100" dirty="0">
                          <a:solidFill>
                            <a:schemeClr val="tx1"/>
                          </a:solidFill>
                          <a:latin typeface="BIZ UDPゴシック" panose="020B0400000000000000" pitchFamily="50" charset="-128"/>
                          <a:ea typeface="BIZ UDPゴシック" panose="020B0400000000000000" pitchFamily="50" charset="-128"/>
                        </a:rPr>
                        <a:t>KGI</a:t>
                      </a:r>
                      <a:r>
                        <a:rPr lang="ja-JP" altLang="en-US" sz="1100" dirty="0">
                          <a:solidFill>
                            <a:schemeClr val="tx1"/>
                          </a:solidFill>
                          <a:latin typeface="BIZ UDPゴシック" panose="020B0400000000000000" pitchFamily="50" charset="-128"/>
                          <a:ea typeface="BIZ UDPゴシック" panose="020B0400000000000000" pitchFamily="50" charset="-128"/>
                        </a:rPr>
                        <a:t>）</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171450" indent="-171450">
                        <a:buClr>
                          <a:schemeClr val="bg2">
                            <a:lumMod val="25000"/>
                          </a:schemeClr>
                        </a:buClr>
                        <a:buFont typeface="Wingdings" panose="05000000000000000000" pitchFamily="2" charset="2"/>
                        <a:buChar char="l"/>
                        <a:defRPr/>
                      </a:pPr>
                      <a:endParaRPr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3102419852"/>
                  </a:ext>
                </a:extLst>
              </a:tr>
            </a:tbl>
          </a:graphicData>
        </a:graphic>
      </p:graphicFrame>
    </p:spTree>
    <p:extLst>
      <p:ext uri="{BB962C8B-B14F-4D97-AF65-F5344CB8AC3E}">
        <p14:creationId xmlns:p14="http://schemas.microsoft.com/office/powerpoint/2010/main" val="314548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1A073-8DA3-F09C-60C2-AFC489F42EF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00C3929-DB7F-F9B6-B27B-860E564141B9}"/>
              </a:ext>
            </a:extLst>
          </p:cNvPr>
          <p:cNvSpPr>
            <a:spLocks noGrp="1"/>
          </p:cNvSpPr>
          <p:nvPr>
            <p:ph type="sldNum" sz="quarter" idx="7"/>
          </p:nvPr>
        </p:nvSpPr>
        <p:spPr/>
        <p:txBody>
          <a:bodyPr/>
          <a:lstStyle/>
          <a:p>
            <a:fld id="{D307DA83-C3B2-4EA3-BC41-AEECA6F50235}" type="slidenum">
              <a:rPr lang="ja-JP" altLang="en-US" smtClean="0"/>
              <a:pPr/>
              <a:t>3</a:t>
            </a:fld>
            <a:endParaRPr lang="ja-JP" altLang="en-US"/>
          </a:p>
        </p:txBody>
      </p:sp>
      <p:sp>
        <p:nvSpPr>
          <p:cNvPr id="4" name="タイトル 3">
            <a:extLst>
              <a:ext uri="{FF2B5EF4-FFF2-40B4-BE49-F238E27FC236}">
                <a16:creationId xmlns:a16="http://schemas.microsoft.com/office/drawing/2014/main" id="{27E74AAB-EF36-257B-C8F8-6AC121244634}"/>
              </a:ext>
            </a:extLst>
          </p:cNvPr>
          <p:cNvSpPr>
            <a:spLocks noGrp="1"/>
          </p:cNvSpPr>
          <p:nvPr>
            <p:ph type="title"/>
          </p:nvPr>
        </p:nvSpPr>
        <p:spPr/>
        <p:txBody>
          <a:bodyPr/>
          <a:lstStyle/>
          <a:p>
            <a:r>
              <a:rPr kumimoji="1" lang="en-US" altLang="ja-JP" dirty="0"/>
              <a:t>1</a:t>
            </a:r>
            <a:r>
              <a:rPr kumimoji="1" lang="ja-JP" altLang="en-US" dirty="0"/>
              <a:t>．本取組の背景となる経営課題・問題意識</a:t>
            </a:r>
          </a:p>
        </p:txBody>
      </p:sp>
      <p:sp>
        <p:nvSpPr>
          <p:cNvPr id="9" name="テキスト プレースホルダー 8">
            <a:extLst>
              <a:ext uri="{FF2B5EF4-FFF2-40B4-BE49-F238E27FC236}">
                <a16:creationId xmlns:a16="http://schemas.microsoft.com/office/drawing/2014/main" id="{7CC1DE1F-D69F-3607-01E7-AC4F5B76A15D}"/>
              </a:ext>
            </a:extLst>
          </p:cNvPr>
          <p:cNvSpPr>
            <a:spLocks noGrp="1"/>
          </p:cNvSpPr>
          <p:nvPr>
            <p:ph type="body" sz="quarter" idx="10"/>
          </p:nvPr>
        </p:nvSpPr>
        <p:spPr>
          <a:xfrm>
            <a:off x="594763" y="968186"/>
            <a:ext cx="8349607" cy="710192"/>
          </a:xfrm>
          <a:solidFill>
            <a:schemeClr val="bg1">
              <a:lumMod val="95000"/>
            </a:schemeClr>
          </a:solidFill>
        </p:spPr>
        <p:txBody>
          <a:bodyPr anchor="ctr"/>
          <a:lstStyle/>
          <a:p>
            <a:pPr>
              <a:spcBef>
                <a:spcPts val="0"/>
              </a:spcBef>
              <a:buFont typeface="BIZ UDPゴシック" panose="020B0400000000000000" pitchFamily="50" charset="-128"/>
              <a:buChar char="※"/>
            </a:pPr>
            <a:r>
              <a:rPr lang="ja-JP" altLang="en-US" sz="1050" dirty="0">
                <a:solidFill>
                  <a:schemeClr val="tx1"/>
                </a:solidFill>
              </a:rPr>
              <a:t>地域における外部環境の変化や中核企業及び構成企業の経営状況等を踏まえ、本取組の背景となる経営課題や問題意識を記載してください（可能な限り「地域企業グループ」として共通的な課題を記載ください）。</a:t>
            </a:r>
          </a:p>
          <a:p>
            <a:pPr>
              <a:spcBef>
                <a:spcPts val="0"/>
              </a:spcBef>
              <a:buFont typeface="BIZ UDPゴシック" panose="020B0400000000000000" pitchFamily="50" charset="-128"/>
              <a:buChar char="※"/>
            </a:pPr>
            <a:r>
              <a:rPr lang="ja-JP" altLang="en-US" sz="1050" dirty="0">
                <a:solidFill>
                  <a:schemeClr val="tx1"/>
                </a:solidFill>
              </a:rPr>
              <a:t>定量的なデータを用いる等、可能な限り具体的に記載してください。</a:t>
            </a:r>
            <a:endParaRPr lang="en-US" altLang="ja-JP" sz="1050" dirty="0">
              <a:solidFill>
                <a:schemeClr val="tx1"/>
              </a:solidFill>
            </a:endParaRPr>
          </a:p>
          <a:p>
            <a:pPr>
              <a:spcBef>
                <a:spcPts val="0"/>
              </a:spcBef>
              <a:buFont typeface="BIZ UDPゴシック" panose="020B0400000000000000" pitchFamily="50" charset="-128"/>
              <a:buChar char="※"/>
            </a:pPr>
            <a:r>
              <a:rPr lang="ja-JP" altLang="en-US" sz="1050" dirty="0">
                <a:solidFill>
                  <a:schemeClr val="tx1"/>
                </a:solidFill>
              </a:rPr>
              <a:t>「</a:t>
            </a:r>
            <a:r>
              <a:rPr lang="en-US" altLang="ja-JP" sz="1050" dirty="0">
                <a:solidFill>
                  <a:schemeClr val="tx1"/>
                </a:solidFill>
              </a:rPr>
              <a:t>1</a:t>
            </a:r>
            <a:r>
              <a:rPr lang="ja-JP" altLang="en-US" sz="1050" dirty="0">
                <a:solidFill>
                  <a:schemeClr val="tx1"/>
                </a:solidFill>
              </a:rPr>
              <a:t>．本取組の背景となる経営課題・問題意識」で最大</a:t>
            </a:r>
            <a:r>
              <a:rPr lang="en-US" altLang="ja-JP" sz="1050" dirty="0">
                <a:solidFill>
                  <a:schemeClr val="tx1"/>
                </a:solidFill>
              </a:rPr>
              <a:t>1</a:t>
            </a:r>
            <a:r>
              <a:rPr lang="ja-JP" altLang="en-US" sz="1050" dirty="0">
                <a:solidFill>
                  <a:schemeClr val="tx1"/>
                </a:solidFill>
              </a:rPr>
              <a:t>ページとしてください。</a:t>
            </a:r>
          </a:p>
        </p:txBody>
      </p:sp>
      <p:sp>
        <p:nvSpPr>
          <p:cNvPr id="5" name="テキスト プレースホルダー 2">
            <a:extLst>
              <a:ext uri="{FF2B5EF4-FFF2-40B4-BE49-F238E27FC236}">
                <a16:creationId xmlns:a16="http://schemas.microsoft.com/office/drawing/2014/main" id="{80ECD787-EDF0-293F-4099-D65277320671}"/>
              </a:ext>
            </a:extLst>
          </p:cNvPr>
          <p:cNvSpPr txBox="1">
            <a:spLocks/>
          </p:cNvSpPr>
          <p:nvPr/>
        </p:nvSpPr>
        <p:spPr>
          <a:xfrm>
            <a:off x="594763" y="1678378"/>
            <a:ext cx="8349607" cy="5060254"/>
          </a:xfrm>
          <a:prstGeom prst="rect">
            <a:avLst/>
          </a:prstGeom>
        </p:spPr>
        <p:txBody>
          <a:bodyPr/>
          <a:lstStyle>
            <a:lvl1pPr marL="265113" indent="-265113">
              <a:spcBef>
                <a:spcPts val="300"/>
              </a:spcBef>
              <a:buFont typeface="Wingdings" panose="05000000000000000000" pitchFamily="2" charset="2"/>
              <a:buChar char="l"/>
              <a:defRPr>
                <a:latin typeface="BIZ UDPゴシック" panose="020B0400000000000000" pitchFamily="50" charset="-128"/>
                <a:ea typeface="BIZ UDPゴシック" panose="020B0400000000000000" pitchFamily="50" charset="-128"/>
                <a:cs typeface="+mn-cs"/>
              </a:defRPr>
            </a:lvl1pPr>
            <a:lvl2pPr marL="536575" indent="-193675">
              <a:buFont typeface="Arial" panose="020B0604020202020204" pitchFamily="34" charset="0"/>
              <a:buChar char="•"/>
              <a:defRPr>
                <a:latin typeface="BIZ UDPゴシック" panose="020B0400000000000000" pitchFamily="50" charset="-128"/>
                <a:ea typeface="BIZ UDPゴシック" panose="020B0400000000000000" pitchFamily="50" charset="-128"/>
                <a:cs typeface="+mn-cs"/>
              </a:defRPr>
            </a:lvl2pPr>
            <a:lvl3pPr marL="893763" indent="-207963">
              <a:buFont typeface="Arial" panose="020B0604020202020204" pitchFamily="34" charset="0"/>
              <a:buChar char="•"/>
              <a:defRPr>
                <a:latin typeface="BIZ UDPゴシック" panose="020B0400000000000000" pitchFamily="50" charset="-128"/>
                <a:ea typeface="BIZ UDPゴシック" panose="020B0400000000000000" pitchFamily="50" charset="-128"/>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a:lstStyle>
          <a:p>
            <a:pPr algn="just"/>
            <a:endParaRPr lang="en-US" altLang="ja-JP" sz="1100" kern="0" dirty="0"/>
          </a:p>
        </p:txBody>
      </p:sp>
      <p:sp>
        <p:nvSpPr>
          <p:cNvPr id="3" name="テキスト ボックス 2">
            <a:extLst>
              <a:ext uri="{FF2B5EF4-FFF2-40B4-BE49-F238E27FC236}">
                <a16:creationId xmlns:a16="http://schemas.microsoft.com/office/drawing/2014/main" id="{2D7D6658-F955-D452-8D15-3D246AB16626}"/>
              </a:ext>
            </a:extLst>
          </p:cNvPr>
          <p:cNvSpPr txBox="1"/>
          <p:nvPr/>
        </p:nvSpPr>
        <p:spPr>
          <a:xfrm>
            <a:off x="5942062" y="119367"/>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審査項目①事業の実現性</a:t>
            </a:r>
          </a:p>
        </p:txBody>
      </p:sp>
    </p:spTree>
    <p:extLst>
      <p:ext uri="{BB962C8B-B14F-4D97-AF65-F5344CB8AC3E}">
        <p14:creationId xmlns:p14="http://schemas.microsoft.com/office/powerpoint/2010/main" val="3854098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6325D-96E9-90E4-9BB8-5EE3CF7A45B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72DE730-46C8-8822-9EE7-B674BB2D6C7E}"/>
              </a:ext>
            </a:extLst>
          </p:cNvPr>
          <p:cNvSpPr>
            <a:spLocks noGrp="1"/>
          </p:cNvSpPr>
          <p:nvPr>
            <p:ph type="sldNum" sz="quarter" idx="7"/>
          </p:nvPr>
        </p:nvSpPr>
        <p:spPr/>
        <p:txBody>
          <a:bodyPr/>
          <a:lstStyle/>
          <a:p>
            <a:fld id="{D307DA83-C3B2-4EA3-BC41-AEECA6F50235}" type="slidenum">
              <a:rPr lang="ja-JP" altLang="en-US" smtClean="0"/>
              <a:pPr/>
              <a:t>4</a:t>
            </a:fld>
            <a:endParaRPr lang="ja-JP" altLang="en-US"/>
          </a:p>
        </p:txBody>
      </p:sp>
      <p:sp>
        <p:nvSpPr>
          <p:cNvPr id="4" name="タイトル 3">
            <a:extLst>
              <a:ext uri="{FF2B5EF4-FFF2-40B4-BE49-F238E27FC236}">
                <a16:creationId xmlns:a16="http://schemas.microsoft.com/office/drawing/2014/main" id="{0039B434-8398-6998-FFB6-C00A33A1F973}"/>
              </a:ext>
            </a:extLst>
          </p:cNvPr>
          <p:cNvSpPr>
            <a:spLocks noGrp="1"/>
          </p:cNvSpPr>
          <p:nvPr>
            <p:ph type="title"/>
          </p:nvPr>
        </p:nvSpPr>
        <p:spPr>
          <a:xfrm>
            <a:off x="594763" y="397471"/>
            <a:ext cx="8349607" cy="307777"/>
          </a:xfrm>
        </p:spPr>
        <p:txBody>
          <a:bodyPr/>
          <a:lstStyle/>
          <a:p>
            <a:r>
              <a:rPr kumimoji="1" lang="en-US" altLang="ja-JP" dirty="0"/>
              <a:t>2</a:t>
            </a:r>
            <a:r>
              <a:rPr kumimoji="1" lang="ja-JP" altLang="en-US" dirty="0"/>
              <a:t>．本事業によって目指す姿</a:t>
            </a:r>
          </a:p>
        </p:txBody>
      </p:sp>
      <p:sp>
        <p:nvSpPr>
          <p:cNvPr id="7" name="テキスト プレースホルダー 2">
            <a:extLst>
              <a:ext uri="{FF2B5EF4-FFF2-40B4-BE49-F238E27FC236}">
                <a16:creationId xmlns:a16="http://schemas.microsoft.com/office/drawing/2014/main" id="{C215A05B-4889-23F1-59E1-C3EA6291B4F1}"/>
              </a:ext>
            </a:extLst>
          </p:cNvPr>
          <p:cNvSpPr txBox="1">
            <a:spLocks/>
          </p:cNvSpPr>
          <p:nvPr/>
        </p:nvSpPr>
        <p:spPr>
          <a:xfrm>
            <a:off x="594763" y="1692408"/>
            <a:ext cx="8349607" cy="1562672"/>
          </a:xfrm>
          <a:prstGeom prst="rect">
            <a:avLst/>
          </a:prstGeom>
        </p:spPr>
        <p:txBody>
          <a:bodyPr/>
          <a:lstStyle>
            <a:lvl1pPr marL="265113" indent="-265113">
              <a:spcBef>
                <a:spcPts val="300"/>
              </a:spcBef>
              <a:buFont typeface="Wingdings" panose="05000000000000000000" pitchFamily="2" charset="2"/>
              <a:buChar char="l"/>
              <a:defRPr>
                <a:latin typeface="BIZ UDPゴシック" panose="020B0400000000000000" pitchFamily="50" charset="-128"/>
                <a:ea typeface="BIZ UDPゴシック" panose="020B0400000000000000" pitchFamily="50" charset="-128"/>
                <a:cs typeface="+mn-cs"/>
              </a:defRPr>
            </a:lvl1pPr>
            <a:lvl2pPr marL="536575" indent="-193675">
              <a:buFont typeface="Arial" panose="020B0604020202020204" pitchFamily="34" charset="0"/>
              <a:buChar char="•"/>
              <a:defRPr>
                <a:latin typeface="BIZ UDPゴシック" panose="020B0400000000000000" pitchFamily="50" charset="-128"/>
                <a:ea typeface="BIZ UDPゴシック" panose="020B0400000000000000" pitchFamily="50" charset="-128"/>
                <a:cs typeface="+mn-cs"/>
              </a:defRPr>
            </a:lvl2pPr>
            <a:lvl3pPr marL="893763" indent="-207963">
              <a:buFont typeface="Arial" panose="020B0604020202020204" pitchFamily="34" charset="0"/>
              <a:buChar char="•"/>
              <a:defRPr>
                <a:latin typeface="BIZ UDPゴシック" panose="020B0400000000000000" pitchFamily="50" charset="-128"/>
                <a:ea typeface="BIZ UDPゴシック" panose="020B0400000000000000" pitchFamily="50" charset="-128"/>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a:lstStyle>
          <a:p>
            <a:pPr marL="0" indent="0" algn="just">
              <a:buNone/>
            </a:pPr>
            <a:endParaRPr kumimoji="1" lang="en-US" altLang="ja-JP" sz="1100" kern="0" dirty="0">
              <a:solidFill>
                <a:schemeClr val="tx1"/>
              </a:solidFill>
            </a:endParaRPr>
          </a:p>
          <a:p>
            <a:pPr algn="just"/>
            <a:endParaRPr kumimoji="1" lang="ja-JP" altLang="en-US" sz="1100" kern="0" dirty="0">
              <a:solidFill>
                <a:schemeClr val="tx1"/>
              </a:solidFill>
            </a:endParaRPr>
          </a:p>
        </p:txBody>
      </p:sp>
      <p:sp>
        <p:nvSpPr>
          <p:cNvPr id="9" name="テキスト プレースホルダー 8">
            <a:extLst>
              <a:ext uri="{FF2B5EF4-FFF2-40B4-BE49-F238E27FC236}">
                <a16:creationId xmlns:a16="http://schemas.microsoft.com/office/drawing/2014/main" id="{74177456-1A14-B7DA-BD79-7A60D03A5BEC}"/>
              </a:ext>
            </a:extLst>
          </p:cNvPr>
          <p:cNvSpPr>
            <a:spLocks noGrp="1"/>
          </p:cNvSpPr>
          <p:nvPr>
            <p:ph type="body" sz="quarter" idx="10"/>
          </p:nvPr>
        </p:nvSpPr>
        <p:spPr>
          <a:xfrm>
            <a:off x="594763" y="968185"/>
            <a:ext cx="8349607" cy="620157"/>
          </a:xfrm>
          <a:solidFill>
            <a:schemeClr val="bg1">
              <a:lumMod val="95000"/>
            </a:schemeClr>
          </a:solidFill>
        </p:spPr>
        <p:txBody>
          <a:bodyPr anchor="ctr"/>
          <a:lstStyle/>
          <a:p>
            <a:pPr>
              <a:spcBef>
                <a:spcPts val="0"/>
              </a:spcBef>
              <a:buFont typeface="BIZ UDPゴシック" panose="020B0400000000000000" pitchFamily="50" charset="-128"/>
              <a:buChar char="※"/>
            </a:pPr>
            <a:r>
              <a:rPr lang="ja-JP" altLang="en-US" sz="1050" dirty="0"/>
              <a:t>「</a:t>
            </a:r>
            <a:r>
              <a:rPr kumimoji="1" lang="en-US" altLang="ja-JP" sz="1050" dirty="0">
                <a:hlinkClick r:id="" action="ppaction://noaction"/>
              </a:rPr>
              <a:t>1</a:t>
            </a:r>
            <a:r>
              <a:rPr kumimoji="1" lang="ja-JP" altLang="en-US" sz="1050" dirty="0">
                <a:hlinkClick r:id="" action="ppaction://noaction"/>
              </a:rPr>
              <a:t>．本取組の背景となる経営課題・問題意識</a:t>
            </a:r>
            <a:r>
              <a:rPr kumimoji="1" lang="ja-JP" altLang="en-US" sz="1050" dirty="0"/>
              <a:t>」を踏まえ、本事業を通じて中長期的に目指す将来像を記載ください</a:t>
            </a:r>
            <a:r>
              <a:rPr lang="ja-JP" altLang="en-US" sz="1050" dirty="0"/>
              <a:t>。</a:t>
            </a:r>
            <a:br>
              <a:rPr lang="en-US" altLang="ja-JP" sz="1050" dirty="0"/>
            </a:br>
            <a:r>
              <a:rPr lang="ja-JP" altLang="en-US" sz="1050" dirty="0"/>
              <a:t>（</a:t>
            </a:r>
            <a:r>
              <a:rPr lang="ja-JP" altLang="en-US" sz="1050" b="1" u="sng" dirty="0"/>
              <a:t>本事業の支援期間中の短期的な目標ではなく、支援終了後を含めて将来的に「地域企業グループ」として目指す姿</a:t>
            </a:r>
            <a:r>
              <a:rPr lang="ja-JP" altLang="en-US" sz="1050" dirty="0"/>
              <a:t>を記載してください）</a:t>
            </a:r>
            <a:endParaRPr lang="en-US" altLang="ja-JP" sz="1050" dirty="0"/>
          </a:p>
          <a:p>
            <a:pPr>
              <a:spcBef>
                <a:spcPts val="0"/>
              </a:spcBef>
              <a:buFont typeface="BIZ UDPゴシック" panose="020B0400000000000000" pitchFamily="50" charset="-128"/>
              <a:buChar char="※"/>
            </a:pPr>
            <a:r>
              <a:rPr lang="ja-JP" altLang="en-US" sz="1050" dirty="0"/>
              <a:t>「</a:t>
            </a:r>
            <a:r>
              <a:rPr lang="en-US" altLang="ja-JP" sz="1050" dirty="0"/>
              <a:t>2</a:t>
            </a:r>
            <a:r>
              <a:rPr lang="ja-JP" altLang="en-US" sz="1050" dirty="0"/>
              <a:t>．本事業によって目指す姿」で最大</a:t>
            </a:r>
            <a:r>
              <a:rPr lang="en-US" altLang="ja-JP" sz="1050" dirty="0"/>
              <a:t>1</a:t>
            </a:r>
            <a:r>
              <a:rPr lang="ja-JP" altLang="en-US" sz="1050" dirty="0"/>
              <a:t>ページとしてください。</a:t>
            </a:r>
          </a:p>
        </p:txBody>
      </p:sp>
      <p:sp>
        <p:nvSpPr>
          <p:cNvPr id="3" name="テキスト ボックス 2">
            <a:extLst>
              <a:ext uri="{FF2B5EF4-FFF2-40B4-BE49-F238E27FC236}">
                <a16:creationId xmlns:a16="http://schemas.microsoft.com/office/drawing/2014/main" id="{86A4D97C-236B-9B4B-D63C-F5EC540E3CC2}"/>
              </a:ext>
            </a:extLst>
          </p:cNvPr>
          <p:cNvSpPr txBox="1"/>
          <p:nvPr/>
        </p:nvSpPr>
        <p:spPr>
          <a:xfrm>
            <a:off x="5971032" y="60968"/>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審査項目②事業の成長性</a:t>
            </a:r>
          </a:p>
        </p:txBody>
      </p:sp>
      <p:sp>
        <p:nvSpPr>
          <p:cNvPr id="5" name="テキスト ボックス 4">
            <a:extLst>
              <a:ext uri="{FF2B5EF4-FFF2-40B4-BE49-F238E27FC236}">
                <a16:creationId xmlns:a16="http://schemas.microsoft.com/office/drawing/2014/main" id="{8AA464C4-3089-B706-F732-FACF61B90266}"/>
              </a:ext>
            </a:extLst>
          </p:cNvPr>
          <p:cNvSpPr txBox="1"/>
          <p:nvPr/>
        </p:nvSpPr>
        <p:spPr>
          <a:xfrm>
            <a:off x="5971032" y="306163"/>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審査項目③企業の変革度</a:t>
            </a:r>
          </a:p>
        </p:txBody>
      </p:sp>
      <p:sp>
        <p:nvSpPr>
          <p:cNvPr id="6" name="テキスト ボックス 5">
            <a:extLst>
              <a:ext uri="{FF2B5EF4-FFF2-40B4-BE49-F238E27FC236}">
                <a16:creationId xmlns:a16="http://schemas.microsoft.com/office/drawing/2014/main" id="{E91A1777-E86D-36E6-DC56-5F06F3F5547A}"/>
              </a:ext>
            </a:extLst>
          </p:cNvPr>
          <p:cNvSpPr txBox="1"/>
          <p:nvPr/>
        </p:nvSpPr>
        <p:spPr>
          <a:xfrm>
            <a:off x="5971032" y="551359"/>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審査項目④同業他社や地域産業への波及効果</a:t>
            </a:r>
          </a:p>
        </p:txBody>
      </p:sp>
    </p:spTree>
    <p:extLst>
      <p:ext uri="{BB962C8B-B14F-4D97-AF65-F5344CB8AC3E}">
        <p14:creationId xmlns:p14="http://schemas.microsoft.com/office/powerpoint/2010/main" val="3544625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F7DDD-2A5C-D225-46D0-89EBB87683C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62466F2-6333-D046-EBAE-240A1031EF9B}"/>
              </a:ext>
            </a:extLst>
          </p:cNvPr>
          <p:cNvSpPr>
            <a:spLocks noGrp="1"/>
          </p:cNvSpPr>
          <p:nvPr>
            <p:ph type="sldNum" sz="quarter" idx="7"/>
          </p:nvPr>
        </p:nvSpPr>
        <p:spPr/>
        <p:txBody>
          <a:bodyPr/>
          <a:lstStyle/>
          <a:p>
            <a:fld id="{D307DA83-C3B2-4EA3-BC41-AEECA6F50235}" type="slidenum">
              <a:rPr lang="ja-JP" altLang="en-US" smtClean="0"/>
              <a:pPr/>
              <a:t>5</a:t>
            </a:fld>
            <a:endParaRPr lang="ja-JP" altLang="en-US"/>
          </a:p>
        </p:txBody>
      </p:sp>
      <p:sp>
        <p:nvSpPr>
          <p:cNvPr id="4" name="タイトル 3">
            <a:extLst>
              <a:ext uri="{FF2B5EF4-FFF2-40B4-BE49-F238E27FC236}">
                <a16:creationId xmlns:a16="http://schemas.microsoft.com/office/drawing/2014/main" id="{3BF23F98-2997-2C66-2CBA-6811B9888212}"/>
              </a:ext>
            </a:extLst>
          </p:cNvPr>
          <p:cNvSpPr>
            <a:spLocks noGrp="1"/>
          </p:cNvSpPr>
          <p:nvPr>
            <p:ph type="title"/>
          </p:nvPr>
        </p:nvSpPr>
        <p:spPr>
          <a:xfrm>
            <a:off x="594763" y="397471"/>
            <a:ext cx="8349607" cy="307777"/>
          </a:xfrm>
        </p:spPr>
        <p:txBody>
          <a:bodyPr/>
          <a:lstStyle/>
          <a:p>
            <a:r>
              <a:rPr kumimoji="1" lang="en-US" altLang="ja-JP" dirty="0"/>
              <a:t>3</a:t>
            </a:r>
            <a:r>
              <a:rPr kumimoji="1" lang="ja-JP" altLang="en-US" dirty="0"/>
              <a:t>．本事業における取組内容</a:t>
            </a:r>
          </a:p>
        </p:txBody>
      </p:sp>
      <p:graphicFrame>
        <p:nvGraphicFramePr>
          <p:cNvPr id="11" name="表 10">
            <a:extLst>
              <a:ext uri="{FF2B5EF4-FFF2-40B4-BE49-F238E27FC236}">
                <a16:creationId xmlns:a16="http://schemas.microsoft.com/office/drawing/2014/main" id="{25167D55-BDFC-CFA5-BAA0-F61396CAB63E}"/>
              </a:ext>
            </a:extLst>
          </p:cNvPr>
          <p:cNvGraphicFramePr>
            <a:graphicFrameLocks noGrp="1"/>
          </p:cNvGraphicFramePr>
          <p:nvPr>
            <p:extLst>
              <p:ext uri="{D42A27DB-BD31-4B8C-83A1-F6EECF244321}">
                <p14:modId xmlns:p14="http://schemas.microsoft.com/office/powerpoint/2010/main" val="3489289204"/>
              </p:ext>
            </p:extLst>
          </p:nvPr>
        </p:nvGraphicFramePr>
        <p:xfrm>
          <a:off x="565793" y="2959923"/>
          <a:ext cx="8378575" cy="1080139"/>
        </p:xfrm>
        <a:graphic>
          <a:graphicData uri="http://schemas.openxmlformats.org/drawingml/2006/table">
            <a:tbl>
              <a:tblPr firstRow="1" bandRow="1">
                <a:tableStyleId>{2D5ABB26-0587-4C30-8999-92F81FD0307C}</a:tableStyleId>
              </a:tblPr>
              <a:tblGrid>
                <a:gridCol w="1120956">
                  <a:extLst>
                    <a:ext uri="{9D8B030D-6E8A-4147-A177-3AD203B41FA5}">
                      <a16:colId xmlns:a16="http://schemas.microsoft.com/office/drawing/2014/main" val="123822182"/>
                    </a:ext>
                  </a:extLst>
                </a:gridCol>
                <a:gridCol w="7257619">
                  <a:extLst>
                    <a:ext uri="{9D8B030D-6E8A-4147-A177-3AD203B41FA5}">
                      <a16:colId xmlns:a16="http://schemas.microsoft.com/office/drawing/2014/main" val="756885839"/>
                    </a:ext>
                  </a:extLst>
                </a:gridCol>
              </a:tblGrid>
              <a:tr h="360655">
                <a:tc>
                  <a:txBody>
                    <a:bodyPr/>
                    <a:lstStyle/>
                    <a:p>
                      <a:pPr algn="l"/>
                      <a:r>
                        <a:rPr kumimoji="1" lang="ja-JP" altLang="en-US" sz="1200" b="1" dirty="0">
                          <a:solidFill>
                            <a:schemeClr val="bg1"/>
                          </a:solidFill>
                        </a:rPr>
                        <a:t>取組項目（</a:t>
                      </a:r>
                      <a:r>
                        <a:rPr kumimoji="1" lang="en-US" altLang="ja-JP" sz="1200" b="1" dirty="0">
                          <a:solidFill>
                            <a:schemeClr val="bg1"/>
                          </a:solidFill>
                        </a:rPr>
                        <a:t>2</a:t>
                      </a:r>
                      <a:r>
                        <a:rPr kumimoji="1" lang="ja-JP" altLang="en-US" sz="1200" b="1" dirty="0">
                          <a:solidFill>
                            <a:schemeClr val="bg1"/>
                          </a:solidFill>
                        </a:rPr>
                        <a:t>）</a:t>
                      </a:r>
                    </a:p>
                  </a:txBody>
                  <a:tcPr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accent1"/>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1" lang="en-US" altLang="ja-JP" sz="1200" b="1" dirty="0">
                        <a:solidFill>
                          <a:schemeClr val="tx1"/>
                        </a:solidFill>
                      </a:endParaRPr>
                    </a:p>
                  </a:txBody>
                  <a:tcPr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132277910"/>
                  </a:ext>
                </a:extLst>
              </a:tr>
              <a:tr h="719484">
                <a:tc gridSpan="2">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solidFill>
                      <a:srgbClr val="E8F3FC"/>
                    </a:solidFill>
                  </a:tcPr>
                </a:tc>
                <a:tc hMerge="1">
                  <a:txBody>
                    <a:bodyPr/>
                    <a:lstStyle/>
                    <a:p>
                      <a:endParaRPr kumimoji="1" lang="ja-JP" altLang="en-US" dirty="0"/>
                    </a:p>
                  </a:txBody>
                  <a:tcPr/>
                </a:tc>
                <a:extLst>
                  <a:ext uri="{0D108BD9-81ED-4DB2-BD59-A6C34878D82A}">
                    <a16:rowId xmlns:a16="http://schemas.microsoft.com/office/drawing/2014/main" val="2090376230"/>
                  </a:ext>
                </a:extLst>
              </a:tr>
            </a:tbl>
          </a:graphicData>
        </a:graphic>
      </p:graphicFrame>
      <p:sp>
        <p:nvSpPr>
          <p:cNvPr id="15" name="テキスト プレースホルダー 8">
            <a:extLst>
              <a:ext uri="{FF2B5EF4-FFF2-40B4-BE49-F238E27FC236}">
                <a16:creationId xmlns:a16="http://schemas.microsoft.com/office/drawing/2014/main" id="{4EB7B297-A7CA-788B-EBF9-C8001C0039F3}"/>
              </a:ext>
            </a:extLst>
          </p:cNvPr>
          <p:cNvSpPr>
            <a:spLocks noGrp="1"/>
          </p:cNvSpPr>
          <p:nvPr>
            <p:ph type="body" sz="quarter" idx="10"/>
          </p:nvPr>
        </p:nvSpPr>
        <p:spPr>
          <a:xfrm>
            <a:off x="594763" y="968185"/>
            <a:ext cx="8349607" cy="541638"/>
          </a:xfrm>
          <a:solidFill>
            <a:schemeClr val="bg1">
              <a:lumMod val="95000"/>
            </a:schemeClr>
          </a:solidFill>
        </p:spPr>
        <p:txBody>
          <a:bodyPr anchor="ctr"/>
          <a:lstStyle/>
          <a:p>
            <a:pPr>
              <a:spcBef>
                <a:spcPts val="0"/>
              </a:spcBef>
              <a:buFont typeface="BIZ UDPゴシック" panose="020B0400000000000000" pitchFamily="50" charset="-128"/>
              <a:buChar char="※"/>
            </a:pPr>
            <a:r>
              <a:rPr lang="ja-JP" altLang="en-US" sz="1050" dirty="0"/>
              <a:t>「</a:t>
            </a:r>
            <a:r>
              <a:rPr lang="en-US" altLang="ja-JP" sz="1050" dirty="0">
                <a:hlinkClick r:id="" action="ppaction://noaction"/>
              </a:rPr>
              <a:t>2</a:t>
            </a:r>
            <a:r>
              <a:rPr lang="ja-JP" altLang="en-US" sz="1050" dirty="0">
                <a:hlinkClick r:id="" action="ppaction://noaction"/>
              </a:rPr>
              <a:t>．本事業によって目指す姿</a:t>
            </a:r>
            <a:r>
              <a:rPr lang="ja-JP" altLang="en-US" sz="1050" dirty="0"/>
              <a:t>」を実現するために本事業で取り組む内容を、項目別に記載してください。</a:t>
            </a:r>
          </a:p>
          <a:p>
            <a:pPr>
              <a:spcBef>
                <a:spcPts val="0"/>
              </a:spcBef>
              <a:buFont typeface="BIZ UDPゴシック" panose="020B0400000000000000" pitchFamily="50" charset="-128"/>
              <a:buChar char="※"/>
            </a:pPr>
            <a:r>
              <a:rPr lang="ja-JP" altLang="en-US" sz="1050" dirty="0"/>
              <a:t>「</a:t>
            </a:r>
            <a:r>
              <a:rPr lang="en-US" altLang="ja-JP" sz="1050" dirty="0"/>
              <a:t>3</a:t>
            </a:r>
            <a:r>
              <a:rPr lang="ja-JP" altLang="en-US" sz="1050" dirty="0"/>
              <a:t>．本事業における取組内容」で最大</a:t>
            </a:r>
            <a:r>
              <a:rPr lang="en-US" altLang="ja-JP" sz="1050" dirty="0"/>
              <a:t>2</a:t>
            </a:r>
            <a:r>
              <a:rPr lang="ja-JP" altLang="en-US" sz="1050" dirty="0"/>
              <a:t>ページとしてください。</a:t>
            </a:r>
            <a:endParaRPr lang="en-US" altLang="ja-JP" sz="1050" dirty="0"/>
          </a:p>
          <a:p>
            <a:pPr>
              <a:spcBef>
                <a:spcPts val="0"/>
              </a:spcBef>
              <a:buFont typeface="BIZ UDPゴシック" panose="020B0400000000000000" pitchFamily="50" charset="-128"/>
              <a:buChar char="※"/>
            </a:pPr>
            <a:r>
              <a:rPr lang="ja-JP" altLang="en-US" sz="1050" dirty="0"/>
              <a:t>必要に応じて、各項目の枠の大きさや数を調整してください。</a:t>
            </a:r>
            <a:endParaRPr lang="en-US" altLang="ja-JP" sz="1050" dirty="0"/>
          </a:p>
        </p:txBody>
      </p:sp>
      <p:graphicFrame>
        <p:nvGraphicFramePr>
          <p:cNvPr id="6" name="表 5">
            <a:extLst>
              <a:ext uri="{FF2B5EF4-FFF2-40B4-BE49-F238E27FC236}">
                <a16:creationId xmlns:a16="http://schemas.microsoft.com/office/drawing/2014/main" id="{3289E993-26F7-580F-FF53-BB16F679CA32}"/>
              </a:ext>
            </a:extLst>
          </p:cNvPr>
          <p:cNvGraphicFramePr>
            <a:graphicFrameLocks noGrp="1"/>
          </p:cNvGraphicFramePr>
          <p:nvPr>
            <p:extLst>
              <p:ext uri="{D42A27DB-BD31-4B8C-83A1-F6EECF244321}">
                <p14:modId xmlns:p14="http://schemas.microsoft.com/office/powerpoint/2010/main" val="1546142291"/>
              </p:ext>
            </p:extLst>
          </p:nvPr>
        </p:nvGraphicFramePr>
        <p:xfrm>
          <a:off x="565792" y="4233015"/>
          <a:ext cx="8378575" cy="1162831"/>
        </p:xfrm>
        <a:graphic>
          <a:graphicData uri="http://schemas.openxmlformats.org/drawingml/2006/table">
            <a:tbl>
              <a:tblPr firstRow="1" bandRow="1">
                <a:tableStyleId>{2D5ABB26-0587-4C30-8999-92F81FD0307C}</a:tableStyleId>
              </a:tblPr>
              <a:tblGrid>
                <a:gridCol w="1120956">
                  <a:extLst>
                    <a:ext uri="{9D8B030D-6E8A-4147-A177-3AD203B41FA5}">
                      <a16:colId xmlns:a16="http://schemas.microsoft.com/office/drawing/2014/main" val="123822182"/>
                    </a:ext>
                  </a:extLst>
                </a:gridCol>
                <a:gridCol w="7257619">
                  <a:extLst>
                    <a:ext uri="{9D8B030D-6E8A-4147-A177-3AD203B41FA5}">
                      <a16:colId xmlns:a16="http://schemas.microsoft.com/office/drawing/2014/main" val="756885839"/>
                    </a:ext>
                  </a:extLst>
                </a:gridCol>
              </a:tblGrid>
              <a:tr h="360655">
                <a:tc>
                  <a:txBody>
                    <a:bodyPr/>
                    <a:lstStyle/>
                    <a:p>
                      <a:pPr algn="l"/>
                      <a:r>
                        <a:rPr kumimoji="1" lang="ja-JP" altLang="en-US" sz="1200" b="1" dirty="0">
                          <a:solidFill>
                            <a:schemeClr val="bg1"/>
                          </a:solidFill>
                        </a:rPr>
                        <a:t>取組項目（３）</a:t>
                      </a:r>
                    </a:p>
                  </a:txBody>
                  <a:tcPr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accent1"/>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1" lang="en-US" altLang="ja-JP" sz="1200" b="1" dirty="0">
                        <a:solidFill>
                          <a:schemeClr val="tx1"/>
                        </a:solidFill>
                      </a:endParaRPr>
                    </a:p>
                  </a:txBody>
                  <a:tcPr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132277910"/>
                  </a:ext>
                </a:extLst>
              </a:tr>
              <a:tr h="802176">
                <a:tc gridSpan="2">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solidFill>
                      <a:srgbClr val="E8F3FC"/>
                    </a:solidFill>
                  </a:tcPr>
                </a:tc>
                <a:tc hMerge="1">
                  <a:txBody>
                    <a:bodyPr/>
                    <a:lstStyle/>
                    <a:p>
                      <a:endParaRPr kumimoji="1" lang="ja-JP" altLang="en-US" dirty="0"/>
                    </a:p>
                  </a:txBody>
                  <a:tcPr/>
                </a:tc>
                <a:extLst>
                  <a:ext uri="{0D108BD9-81ED-4DB2-BD59-A6C34878D82A}">
                    <a16:rowId xmlns:a16="http://schemas.microsoft.com/office/drawing/2014/main" val="2090376230"/>
                  </a:ext>
                </a:extLst>
              </a:tr>
            </a:tbl>
          </a:graphicData>
        </a:graphic>
      </p:graphicFrame>
      <p:sp>
        <p:nvSpPr>
          <p:cNvPr id="3" name="テキスト ボックス 2">
            <a:extLst>
              <a:ext uri="{FF2B5EF4-FFF2-40B4-BE49-F238E27FC236}">
                <a16:creationId xmlns:a16="http://schemas.microsoft.com/office/drawing/2014/main" id="{C0EB60D0-B8EE-0164-A5D0-8F636E421875}"/>
              </a:ext>
            </a:extLst>
          </p:cNvPr>
          <p:cNvSpPr txBox="1"/>
          <p:nvPr/>
        </p:nvSpPr>
        <p:spPr>
          <a:xfrm>
            <a:off x="5942062" y="119367"/>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審査項目①事業の実現性</a:t>
            </a:r>
          </a:p>
        </p:txBody>
      </p:sp>
      <p:graphicFrame>
        <p:nvGraphicFramePr>
          <p:cNvPr id="9" name="表 8">
            <a:extLst>
              <a:ext uri="{FF2B5EF4-FFF2-40B4-BE49-F238E27FC236}">
                <a16:creationId xmlns:a16="http://schemas.microsoft.com/office/drawing/2014/main" id="{77109F76-3D2F-9137-B14A-963CC4F95E02}"/>
              </a:ext>
            </a:extLst>
          </p:cNvPr>
          <p:cNvGraphicFramePr>
            <a:graphicFrameLocks noGrp="1"/>
          </p:cNvGraphicFramePr>
          <p:nvPr>
            <p:extLst>
              <p:ext uri="{D42A27DB-BD31-4B8C-83A1-F6EECF244321}">
                <p14:modId xmlns:p14="http://schemas.microsoft.com/office/powerpoint/2010/main" val="3443337923"/>
              </p:ext>
            </p:extLst>
          </p:nvPr>
        </p:nvGraphicFramePr>
        <p:xfrm>
          <a:off x="565793" y="1674688"/>
          <a:ext cx="8378575" cy="1080139"/>
        </p:xfrm>
        <a:graphic>
          <a:graphicData uri="http://schemas.openxmlformats.org/drawingml/2006/table">
            <a:tbl>
              <a:tblPr firstRow="1" bandRow="1">
                <a:tableStyleId>{2D5ABB26-0587-4C30-8999-92F81FD0307C}</a:tableStyleId>
              </a:tblPr>
              <a:tblGrid>
                <a:gridCol w="1120956">
                  <a:extLst>
                    <a:ext uri="{9D8B030D-6E8A-4147-A177-3AD203B41FA5}">
                      <a16:colId xmlns:a16="http://schemas.microsoft.com/office/drawing/2014/main" val="123822182"/>
                    </a:ext>
                  </a:extLst>
                </a:gridCol>
                <a:gridCol w="7257619">
                  <a:extLst>
                    <a:ext uri="{9D8B030D-6E8A-4147-A177-3AD203B41FA5}">
                      <a16:colId xmlns:a16="http://schemas.microsoft.com/office/drawing/2014/main" val="756885839"/>
                    </a:ext>
                  </a:extLst>
                </a:gridCol>
              </a:tblGrid>
              <a:tr h="360655">
                <a:tc>
                  <a:txBody>
                    <a:bodyPr/>
                    <a:lstStyle/>
                    <a:p>
                      <a:pPr algn="l"/>
                      <a:r>
                        <a:rPr kumimoji="1" lang="ja-JP" altLang="en-US" sz="1200" b="1" dirty="0">
                          <a:solidFill>
                            <a:schemeClr val="bg1"/>
                          </a:solidFill>
                        </a:rPr>
                        <a:t>取組項目（１）</a:t>
                      </a:r>
                    </a:p>
                  </a:txBody>
                  <a:tcPr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accent1"/>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1" lang="en-US" altLang="ja-JP" sz="1200" b="1" dirty="0">
                        <a:solidFill>
                          <a:schemeClr val="tx1"/>
                        </a:solidFill>
                      </a:endParaRPr>
                    </a:p>
                  </a:txBody>
                  <a:tcPr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132277910"/>
                  </a:ext>
                </a:extLst>
              </a:tr>
              <a:tr h="719484">
                <a:tc gridSpan="2">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solidFill>
                      <a:srgbClr val="E8F3FC"/>
                    </a:solidFill>
                  </a:tcPr>
                </a:tc>
                <a:tc hMerge="1">
                  <a:txBody>
                    <a:bodyPr/>
                    <a:lstStyle/>
                    <a:p>
                      <a:endParaRPr kumimoji="1" lang="ja-JP" altLang="en-US" dirty="0"/>
                    </a:p>
                  </a:txBody>
                  <a:tcPr/>
                </a:tc>
                <a:extLst>
                  <a:ext uri="{0D108BD9-81ED-4DB2-BD59-A6C34878D82A}">
                    <a16:rowId xmlns:a16="http://schemas.microsoft.com/office/drawing/2014/main" val="2090376230"/>
                  </a:ext>
                </a:extLst>
              </a:tr>
            </a:tbl>
          </a:graphicData>
        </a:graphic>
      </p:graphicFrame>
      <p:graphicFrame>
        <p:nvGraphicFramePr>
          <p:cNvPr id="13" name="表 12">
            <a:extLst>
              <a:ext uri="{FF2B5EF4-FFF2-40B4-BE49-F238E27FC236}">
                <a16:creationId xmlns:a16="http://schemas.microsoft.com/office/drawing/2014/main" id="{AF1B39D7-02D2-76A1-9841-EF710D02C8D8}"/>
              </a:ext>
            </a:extLst>
          </p:cNvPr>
          <p:cNvGraphicFramePr>
            <a:graphicFrameLocks noGrp="1"/>
          </p:cNvGraphicFramePr>
          <p:nvPr>
            <p:extLst>
              <p:ext uri="{D42A27DB-BD31-4B8C-83A1-F6EECF244321}">
                <p14:modId xmlns:p14="http://schemas.microsoft.com/office/powerpoint/2010/main" val="1445445728"/>
              </p:ext>
            </p:extLst>
          </p:nvPr>
        </p:nvGraphicFramePr>
        <p:xfrm>
          <a:off x="565791" y="5575802"/>
          <a:ext cx="8378575" cy="1162831"/>
        </p:xfrm>
        <a:graphic>
          <a:graphicData uri="http://schemas.openxmlformats.org/drawingml/2006/table">
            <a:tbl>
              <a:tblPr firstRow="1" bandRow="1">
                <a:tableStyleId>{2D5ABB26-0587-4C30-8999-92F81FD0307C}</a:tableStyleId>
              </a:tblPr>
              <a:tblGrid>
                <a:gridCol w="1120956">
                  <a:extLst>
                    <a:ext uri="{9D8B030D-6E8A-4147-A177-3AD203B41FA5}">
                      <a16:colId xmlns:a16="http://schemas.microsoft.com/office/drawing/2014/main" val="123822182"/>
                    </a:ext>
                  </a:extLst>
                </a:gridCol>
                <a:gridCol w="7257619">
                  <a:extLst>
                    <a:ext uri="{9D8B030D-6E8A-4147-A177-3AD203B41FA5}">
                      <a16:colId xmlns:a16="http://schemas.microsoft.com/office/drawing/2014/main" val="756885839"/>
                    </a:ext>
                  </a:extLst>
                </a:gridCol>
              </a:tblGrid>
              <a:tr h="360655">
                <a:tc>
                  <a:txBody>
                    <a:bodyPr/>
                    <a:lstStyle/>
                    <a:p>
                      <a:pPr algn="l"/>
                      <a:r>
                        <a:rPr kumimoji="1" lang="ja-JP" altLang="en-US" sz="1200" b="1" dirty="0">
                          <a:solidFill>
                            <a:schemeClr val="bg1"/>
                          </a:solidFill>
                        </a:rPr>
                        <a:t>取組項目（４）</a:t>
                      </a:r>
                    </a:p>
                  </a:txBody>
                  <a:tcPr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accent1"/>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1" lang="en-US" altLang="ja-JP" sz="1200" b="1" dirty="0">
                        <a:solidFill>
                          <a:schemeClr val="tx1"/>
                        </a:solidFill>
                      </a:endParaRPr>
                    </a:p>
                  </a:txBody>
                  <a:tcPr anchor="ct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132277910"/>
                  </a:ext>
                </a:extLst>
              </a:tr>
              <a:tr h="802176">
                <a:tc gridSpan="2">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solidFill>
                      <a:srgbClr val="E8F3FC"/>
                    </a:solidFill>
                  </a:tcPr>
                </a:tc>
                <a:tc hMerge="1">
                  <a:txBody>
                    <a:bodyPr/>
                    <a:lstStyle/>
                    <a:p>
                      <a:endParaRPr kumimoji="1" lang="ja-JP" altLang="en-US" dirty="0"/>
                    </a:p>
                  </a:txBody>
                  <a:tcPr/>
                </a:tc>
                <a:extLst>
                  <a:ext uri="{0D108BD9-81ED-4DB2-BD59-A6C34878D82A}">
                    <a16:rowId xmlns:a16="http://schemas.microsoft.com/office/drawing/2014/main" val="2090376230"/>
                  </a:ext>
                </a:extLst>
              </a:tr>
            </a:tbl>
          </a:graphicData>
        </a:graphic>
      </p:graphicFrame>
    </p:spTree>
    <p:extLst>
      <p:ext uri="{BB962C8B-B14F-4D97-AF65-F5344CB8AC3E}">
        <p14:creationId xmlns:p14="http://schemas.microsoft.com/office/powerpoint/2010/main" val="332949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9B3AA-D0FC-14B5-6899-0C227C5EA21D}"/>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73C6EDB-6CB3-E18A-12B7-94098A9535DF}"/>
              </a:ext>
            </a:extLst>
          </p:cNvPr>
          <p:cNvSpPr>
            <a:spLocks noGrp="1"/>
          </p:cNvSpPr>
          <p:nvPr>
            <p:ph type="sldNum" sz="quarter" idx="7"/>
          </p:nvPr>
        </p:nvSpPr>
        <p:spPr/>
        <p:txBody>
          <a:bodyPr/>
          <a:lstStyle/>
          <a:p>
            <a:fld id="{D307DA83-C3B2-4EA3-BC41-AEECA6F50235}" type="slidenum">
              <a:rPr lang="ja-JP" altLang="en-US" smtClean="0"/>
              <a:pPr/>
              <a:t>6</a:t>
            </a:fld>
            <a:endParaRPr lang="ja-JP" altLang="en-US"/>
          </a:p>
        </p:txBody>
      </p:sp>
      <p:sp>
        <p:nvSpPr>
          <p:cNvPr id="4" name="タイトル 3">
            <a:extLst>
              <a:ext uri="{FF2B5EF4-FFF2-40B4-BE49-F238E27FC236}">
                <a16:creationId xmlns:a16="http://schemas.microsoft.com/office/drawing/2014/main" id="{51ABB4C1-46E1-DDF4-47BE-8A2B29338A8F}"/>
              </a:ext>
            </a:extLst>
          </p:cNvPr>
          <p:cNvSpPr>
            <a:spLocks noGrp="1"/>
          </p:cNvSpPr>
          <p:nvPr>
            <p:ph type="title"/>
          </p:nvPr>
        </p:nvSpPr>
        <p:spPr>
          <a:xfrm>
            <a:off x="594763" y="397471"/>
            <a:ext cx="8349607" cy="307777"/>
          </a:xfrm>
        </p:spPr>
        <p:txBody>
          <a:bodyPr/>
          <a:lstStyle/>
          <a:p>
            <a:r>
              <a:rPr kumimoji="1" lang="en-US" altLang="ja-JP" dirty="0"/>
              <a:t>4</a:t>
            </a:r>
            <a:r>
              <a:rPr kumimoji="1" lang="ja-JP" altLang="en-US" dirty="0"/>
              <a:t>．取組における強み</a:t>
            </a:r>
          </a:p>
        </p:txBody>
      </p:sp>
      <p:graphicFrame>
        <p:nvGraphicFramePr>
          <p:cNvPr id="3" name="表 2">
            <a:extLst>
              <a:ext uri="{FF2B5EF4-FFF2-40B4-BE49-F238E27FC236}">
                <a16:creationId xmlns:a16="http://schemas.microsoft.com/office/drawing/2014/main" id="{AA300765-E7FE-4B88-E6C3-2AFBA048366C}"/>
              </a:ext>
            </a:extLst>
          </p:cNvPr>
          <p:cNvGraphicFramePr>
            <a:graphicFrameLocks noGrp="1"/>
          </p:cNvGraphicFramePr>
          <p:nvPr>
            <p:extLst>
              <p:ext uri="{D42A27DB-BD31-4B8C-83A1-F6EECF244321}">
                <p14:modId xmlns:p14="http://schemas.microsoft.com/office/powerpoint/2010/main" val="233672250"/>
              </p:ext>
            </p:extLst>
          </p:nvPr>
        </p:nvGraphicFramePr>
        <p:xfrm>
          <a:off x="594761" y="1458808"/>
          <a:ext cx="8349607" cy="2943224"/>
        </p:xfrm>
        <a:graphic>
          <a:graphicData uri="http://schemas.openxmlformats.org/drawingml/2006/table">
            <a:tbl>
              <a:tblPr firstRow="1" bandRow="1">
                <a:tableStyleId>{2D5ABB26-0587-4C30-8999-92F81FD0307C}</a:tableStyleId>
              </a:tblPr>
              <a:tblGrid>
                <a:gridCol w="8349607">
                  <a:extLst>
                    <a:ext uri="{9D8B030D-6E8A-4147-A177-3AD203B41FA5}">
                      <a16:colId xmlns:a16="http://schemas.microsoft.com/office/drawing/2014/main" val="123822182"/>
                    </a:ext>
                  </a:extLst>
                </a:gridCol>
              </a:tblGrid>
              <a:tr h="278277">
                <a:tc>
                  <a:txBody>
                    <a:bodyPr/>
                    <a:lstStyle/>
                    <a:p>
                      <a:pPr algn="l"/>
                      <a:r>
                        <a:rPr kumimoji="1" lang="ja-JP" altLang="en-US" sz="1100" b="1" dirty="0">
                          <a:solidFill>
                            <a:schemeClr val="bg1"/>
                          </a:solidFill>
                        </a:rPr>
                        <a:t>（１）取組の特徴（既存事業との違い／類似の取組との差別化要因／優位性／新規性　等）</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3132277910"/>
                  </a:ext>
                </a:extLst>
              </a:tr>
              <a:tr h="2664947">
                <a:tc>
                  <a:txBody>
                    <a:bodyPr/>
                    <a:lstStyle/>
                    <a:p>
                      <a:pPr marL="171450" marR="0" lvl="0" indent="-171450" algn="l"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2090376230"/>
                  </a:ext>
                </a:extLst>
              </a:tr>
            </a:tbl>
          </a:graphicData>
        </a:graphic>
      </p:graphicFrame>
      <p:graphicFrame>
        <p:nvGraphicFramePr>
          <p:cNvPr id="6" name="表 5">
            <a:extLst>
              <a:ext uri="{FF2B5EF4-FFF2-40B4-BE49-F238E27FC236}">
                <a16:creationId xmlns:a16="http://schemas.microsoft.com/office/drawing/2014/main" id="{D6D5BEC2-661F-51F4-A082-54A81C22CBB1}"/>
              </a:ext>
            </a:extLst>
          </p:cNvPr>
          <p:cNvGraphicFramePr>
            <a:graphicFrameLocks noGrp="1"/>
          </p:cNvGraphicFramePr>
          <p:nvPr>
            <p:extLst>
              <p:ext uri="{D42A27DB-BD31-4B8C-83A1-F6EECF244321}">
                <p14:modId xmlns:p14="http://schemas.microsoft.com/office/powerpoint/2010/main" val="2450434006"/>
              </p:ext>
            </p:extLst>
          </p:nvPr>
        </p:nvGraphicFramePr>
        <p:xfrm>
          <a:off x="594761" y="4461809"/>
          <a:ext cx="8349607" cy="2108494"/>
        </p:xfrm>
        <a:graphic>
          <a:graphicData uri="http://schemas.openxmlformats.org/drawingml/2006/table">
            <a:tbl>
              <a:tblPr firstRow="1" bandRow="1">
                <a:tableStyleId>{2D5ABB26-0587-4C30-8999-92F81FD0307C}</a:tableStyleId>
              </a:tblPr>
              <a:tblGrid>
                <a:gridCol w="8349607">
                  <a:extLst>
                    <a:ext uri="{9D8B030D-6E8A-4147-A177-3AD203B41FA5}">
                      <a16:colId xmlns:a16="http://schemas.microsoft.com/office/drawing/2014/main" val="123822182"/>
                    </a:ext>
                  </a:extLst>
                </a:gridCol>
              </a:tblGrid>
              <a:tr h="333459">
                <a:tc>
                  <a:txBody>
                    <a:bodyPr/>
                    <a:lstStyle/>
                    <a:p>
                      <a:pPr algn="l"/>
                      <a:r>
                        <a:rPr kumimoji="1" lang="ja-JP" altLang="en-US" sz="1100" b="1" dirty="0">
                          <a:solidFill>
                            <a:schemeClr val="bg1"/>
                          </a:solidFill>
                        </a:rPr>
                        <a:t>（２）取組に活用できる「地域企業グループ」の技術・製品、ネットワーク、過去の実績（売上・受賞・メディア掲載等）</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3132277910"/>
                  </a:ext>
                </a:extLst>
              </a:tr>
              <a:tr h="1775035">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solidFill>
                          <a:schemeClr val="tx1"/>
                        </a:solidFill>
                        <a:latin typeface="BIZ UDPゴシック" panose="020B0400000000000000" pitchFamily="50" charset="-128"/>
                        <a:ea typeface="BIZ UDPゴシック" panose="020B0400000000000000" pitchFamily="50"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2090376230"/>
                  </a:ext>
                </a:extLst>
              </a:tr>
            </a:tbl>
          </a:graphicData>
        </a:graphic>
      </p:graphicFrame>
      <p:sp>
        <p:nvSpPr>
          <p:cNvPr id="12" name="テキスト プレースホルダー 8">
            <a:extLst>
              <a:ext uri="{FF2B5EF4-FFF2-40B4-BE49-F238E27FC236}">
                <a16:creationId xmlns:a16="http://schemas.microsoft.com/office/drawing/2014/main" id="{55E7C9EA-A7AB-F7F5-AD61-A2866EE2DD86}"/>
              </a:ext>
            </a:extLst>
          </p:cNvPr>
          <p:cNvSpPr>
            <a:spLocks noGrp="1"/>
          </p:cNvSpPr>
          <p:nvPr>
            <p:ph type="body" sz="quarter" idx="10"/>
          </p:nvPr>
        </p:nvSpPr>
        <p:spPr>
          <a:xfrm>
            <a:off x="594763" y="968185"/>
            <a:ext cx="8349607" cy="430847"/>
          </a:xfrm>
          <a:solidFill>
            <a:schemeClr val="bg1">
              <a:lumMod val="95000"/>
            </a:schemeClr>
          </a:solidFill>
        </p:spPr>
        <p:txBody>
          <a:bodyPr anchor="ctr"/>
          <a:lstStyle/>
          <a:p>
            <a:pPr>
              <a:spcBef>
                <a:spcPts val="0"/>
              </a:spcBef>
              <a:buFont typeface="BIZ UDPゴシック" panose="020B0400000000000000" pitchFamily="50" charset="-128"/>
              <a:buChar char="※"/>
            </a:pPr>
            <a:r>
              <a:rPr kumimoji="1" lang="ja-JP" altLang="ja-JP" sz="1050" kern="1200" dirty="0">
                <a:solidFill>
                  <a:schemeClr val="tx1"/>
                </a:solidFill>
              </a:rPr>
              <a:t>取組</a:t>
            </a:r>
            <a:r>
              <a:rPr kumimoji="1" lang="ja-JP" altLang="en-US" sz="1050" kern="1200" dirty="0">
                <a:solidFill>
                  <a:schemeClr val="tx1"/>
                </a:solidFill>
              </a:rPr>
              <a:t>の特徴と、</a:t>
            </a:r>
            <a:r>
              <a:rPr kumimoji="1" lang="ja-JP" altLang="ja-JP" sz="1050" kern="1200" dirty="0">
                <a:solidFill>
                  <a:schemeClr val="tx1"/>
                </a:solidFill>
              </a:rPr>
              <a:t>取組に活用できる</a:t>
            </a:r>
            <a:r>
              <a:rPr kumimoji="1" lang="ja-JP" altLang="en-US" sz="1050" kern="1200" dirty="0">
                <a:solidFill>
                  <a:schemeClr val="tx1"/>
                </a:solidFill>
              </a:rPr>
              <a:t>各社</a:t>
            </a:r>
            <a:r>
              <a:rPr kumimoji="1" lang="ja-JP" altLang="ja-JP" sz="1050" kern="1200" dirty="0">
                <a:solidFill>
                  <a:schemeClr val="tx1"/>
                </a:solidFill>
              </a:rPr>
              <a:t>の技術・製品</a:t>
            </a:r>
            <a:r>
              <a:rPr kumimoji="1" lang="ja-JP" altLang="en-US" sz="1050" kern="1200" dirty="0">
                <a:solidFill>
                  <a:schemeClr val="tx1"/>
                </a:solidFill>
              </a:rPr>
              <a:t>、ネットワーク、</a:t>
            </a:r>
            <a:r>
              <a:rPr kumimoji="1" lang="ja-JP" altLang="ja-JP" sz="1050" kern="1200" dirty="0">
                <a:solidFill>
                  <a:schemeClr val="tx1"/>
                </a:solidFill>
              </a:rPr>
              <a:t>過去の実績</a:t>
            </a:r>
            <a:r>
              <a:rPr kumimoji="1" lang="ja-JP" altLang="en-US" sz="1050" kern="1200" dirty="0">
                <a:solidFill>
                  <a:schemeClr val="tx1"/>
                </a:solidFill>
              </a:rPr>
              <a:t>を記載してください。</a:t>
            </a:r>
            <a:endParaRPr kumimoji="1" lang="en-US" altLang="ja-JP" sz="1050" kern="1200" dirty="0">
              <a:solidFill>
                <a:schemeClr val="tx1"/>
              </a:solidFill>
            </a:endParaRPr>
          </a:p>
          <a:p>
            <a:pPr>
              <a:spcBef>
                <a:spcPts val="0"/>
              </a:spcBef>
              <a:buFont typeface="BIZ UDPゴシック" panose="020B0400000000000000" pitchFamily="50" charset="-128"/>
              <a:buChar char="※"/>
            </a:pPr>
            <a:r>
              <a:rPr lang="ja-JP" altLang="en-US" sz="1050" dirty="0"/>
              <a:t>必要に応じて、各項目の枠の大きさを調整してください。</a:t>
            </a:r>
            <a:endParaRPr lang="en-US" altLang="ja-JP" sz="1050" dirty="0"/>
          </a:p>
        </p:txBody>
      </p:sp>
      <p:sp>
        <p:nvSpPr>
          <p:cNvPr id="5" name="テキスト ボックス 4">
            <a:extLst>
              <a:ext uri="{FF2B5EF4-FFF2-40B4-BE49-F238E27FC236}">
                <a16:creationId xmlns:a16="http://schemas.microsoft.com/office/drawing/2014/main" id="{75519CF5-0357-B562-99DD-5AA665B58CFE}"/>
              </a:ext>
            </a:extLst>
          </p:cNvPr>
          <p:cNvSpPr txBox="1"/>
          <p:nvPr/>
        </p:nvSpPr>
        <p:spPr>
          <a:xfrm>
            <a:off x="5942062" y="119367"/>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審査項目①事業の実現性</a:t>
            </a:r>
          </a:p>
        </p:txBody>
      </p:sp>
    </p:spTree>
    <p:extLst>
      <p:ext uri="{BB962C8B-B14F-4D97-AF65-F5344CB8AC3E}">
        <p14:creationId xmlns:p14="http://schemas.microsoft.com/office/powerpoint/2010/main" val="4089233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8A01AF-CEDA-54D0-75A8-360E355676E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DD57FB2-10DA-D29D-2BDE-6AEB4BE322E1}"/>
              </a:ext>
            </a:extLst>
          </p:cNvPr>
          <p:cNvSpPr>
            <a:spLocks noGrp="1"/>
          </p:cNvSpPr>
          <p:nvPr>
            <p:ph type="sldNum" sz="quarter" idx="7"/>
          </p:nvPr>
        </p:nvSpPr>
        <p:spPr/>
        <p:txBody>
          <a:bodyPr/>
          <a:lstStyle/>
          <a:p>
            <a:fld id="{D307DA83-C3B2-4EA3-BC41-AEECA6F50235}" type="slidenum">
              <a:rPr lang="ja-JP" altLang="en-US" smtClean="0"/>
              <a:pPr/>
              <a:t>7</a:t>
            </a:fld>
            <a:endParaRPr lang="ja-JP" altLang="en-US"/>
          </a:p>
        </p:txBody>
      </p:sp>
      <p:sp>
        <p:nvSpPr>
          <p:cNvPr id="4" name="タイトル 3">
            <a:extLst>
              <a:ext uri="{FF2B5EF4-FFF2-40B4-BE49-F238E27FC236}">
                <a16:creationId xmlns:a16="http://schemas.microsoft.com/office/drawing/2014/main" id="{9AB2AB27-9282-714B-D594-EBA37776BD09}"/>
              </a:ext>
            </a:extLst>
          </p:cNvPr>
          <p:cNvSpPr>
            <a:spLocks noGrp="1"/>
          </p:cNvSpPr>
          <p:nvPr>
            <p:ph type="title"/>
          </p:nvPr>
        </p:nvSpPr>
        <p:spPr>
          <a:xfrm>
            <a:off x="594763" y="397471"/>
            <a:ext cx="8349607" cy="307777"/>
          </a:xfrm>
        </p:spPr>
        <p:txBody>
          <a:bodyPr/>
          <a:lstStyle/>
          <a:p>
            <a:r>
              <a:rPr kumimoji="1" lang="en-US" altLang="ja-JP" dirty="0"/>
              <a:t>5</a:t>
            </a:r>
            <a:r>
              <a:rPr kumimoji="1" lang="ja-JP" altLang="en-US" dirty="0"/>
              <a:t>．取組体制（</a:t>
            </a:r>
            <a:r>
              <a:rPr kumimoji="1" lang="en-US" altLang="ja-JP" dirty="0"/>
              <a:t>1/</a:t>
            </a:r>
            <a:r>
              <a:rPr kumimoji="1" lang="ja-JP" altLang="en-US" dirty="0"/>
              <a:t>３）</a:t>
            </a:r>
          </a:p>
        </p:txBody>
      </p:sp>
      <p:graphicFrame>
        <p:nvGraphicFramePr>
          <p:cNvPr id="3" name="表 2">
            <a:extLst>
              <a:ext uri="{FF2B5EF4-FFF2-40B4-BE49-F238E27FC236}">
                <a16:creationId xmlns:a16="http://schemas.microsoft.com/office/drawing/2014/main" id="{0108C5D4-D27A-0353-3E2F-4B12D04F50C5}"/>
              </a:ext>
            </a:extLst>
          </p:cNvPr>
          <p:cNvGraphicFramePr>
            <a:graphicFrameLocks noGrp="1"/>
          </p:cNvGraphicFramePr>
          <p:nvPr>
            <p:extLst>
              <p:ext uri="{D42A27DB-BD31-4B8C-83A1-F6EECF244321}">
                <p14:modId xmlns:p14="http://schemas.microsoft.com/office/powerpoint/2010/main" val="4248185081"/>
              </p:ext>
            </p:extLst>
          </p:nvPr>
        </p:nvGraphicFramePr>
        <p:xfrm>
          <a:off x="594762" y="1819517"/>
          <a:ext cx="8349607" cy="3101606"/>
        </p:xfrm>
        <a:graphic>
          <a:graphicData uri="http://schemas.openxmlformats.org/drawingml/2006/table">
            <a:tbl>
              <a:tblPr firstRow="1" bandRow="1">
                <a:tableStyleId>{2D5ABB26-0587-4C30-8999-92F81FD0307C}</a:tableStyleId>
              </a:tblPr>
              <a:tblGrid>
                <a:gridCol w="918314">
                  <a:extLst>
                    <a:ext uri="{9D8B030D-6E8A-4147-A177-3AD203B41FA5}">
                      <a16:colId xmlns:a16="http://schemas.microsoft.com/office/drawing/2014/main" val="123822182"/>
                    </a:ext>
                  </a:extLst>
                </a:gridCol>
                <a:gridCol w="1492393">
                  <a:extLst>
                    <a:ext uri="{9D8B030D-6E8A-4147-A177-3AD203B41FA5}">
                      <a16:colId xmlns:a16="http://schemas.microsoft.com/office/drawing/2014/main" val="4251049957"/>
                    </a:ext>
                  </a:extLst>
                </a:gridCol>
                <a:gridCol w="907311">
                  <a:extLst>
                    <a:ext uri="{9D8B030D-6E8A-4147-A177-3AD203B41FA5}">
                      <a16:colId xmlns:a16="http://schemas.microsoft.com/office/drawing/2014/main" val="1085526059"/>
                    </a:ext>
                  </a:extLst>
                </a:gridCol>
                <a:gridCol w="2445489">
                  <a:extLst>
                    <a:ext uri="{9D8B030D-6E8A-4147-A177-3AD203B41FA5}">
                      <a16:colId xmlns:a16="http://schemas.microsoft.com/office/drawing/2014/main" val="548463818"/>
                    </a:ext>
                  </a:extLst>
                </a:gridCol>
                <a:gridCol w="2586100">
                  <a:extLst>
                    <a:ext uri="{9D8B030D-6E8A-4147-A177-3AD203B41FA5}">
                      <a16:colId xmlns:a16="http://schemas.microsoft.com/office/drawing/2014/main" val="837453279"/>
                    </a:ext>
                  </a:extLst>
                </a:gridCol>
              </a:tblGrid>
              <a:tr h="356755">
                <a:tc gridSpan="5">
                  <a:txBody>
                    <a:bodyPr/>
                    <a:lstStyle/>
                    <a:p>
                      <a:pPr algn="l"/>
                      <a:r>
                        <a:rPr kumimoji="1" lang="ja-JP" altLang="en-US" sz="1100" b="1" dirty="0">
                          <a:solidFill>
                            <a:schemeClr val="bg1"/>
                          </a:solidFill>
                        </a:rPr>
                        <a:t>（１）地域企業グループの体制</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762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32277910"/>
                  </a:ext>
                </a:extLst>
              </a:tr>
              <a:tr h="301429">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区分</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名称</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所在地域</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事業概要</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本事業における役割</a:t>
                      </a:r>
                      <a:endParaRPr lang="en-US" altLang="ja-JP" sz="1100" dirty="0"/>
                    </a:p>
                  </a:txBody>
                  <a:tcPr anchor="ctr">
                    <a:lnL w="9525"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090376230"/>
                  </a:ext>
                </a:extLst>
              </a:tr>
              <a:tr h="814474">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中核企業</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1964962766"/>
                  </a:ext>
                </a:extLst>
              </a:tr>
              <a:tr h="814474">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構成企業①</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kumimoji="1" lang="en-US" altLang="ja-JP" sz="1100" kern="0" dirty="0">
                        <a:solidFill>
                          <a:schemeClr val="tx1"/>
                        </a:solidFill>
                      </a:endParaRPr>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1043730069"/>
                  </a:ext>
                </a:extLst>
              </a:tr>
              <a:tr h="814474">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構成企業②</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3371485407"/>
                  </a:ext>
                </a:extLst>
              </a:tr>
            </a:tbl>
          </a:graphicData>
        </a:graphic>
      </p:graphicFrame>
      <p:sp>
        <p:nvSpPr>
          <p:cNvPr id="9" name="テキスト プレースホルダー 8">
            <a:extLst>
              <a:ext uri="{FF2B5EF4-FFF2-40B4-BE49-F238E27FC236}">
                <a16:creationId xmlns:a16="http://schemas.microsoft.com/office/drawing/2014/main" id="{6B240627-3FD3-319D-27DB-58BC6DCC1ED4}"/>
              </a:ext>
            </a:extLst>
          </p:cNvPr>
          <p:cNvSpPr>
            <a:spLocks noGrp="1"/>
          </p:cNvSpPr>
          <p:nvPr>
            <p:ph type="body" sz="quarter" idx="10"/>
          </p:nvPr>
        </p:nvSpPr>
        <p:spPr>
          <a:xfrm>
            <a:off x="594762" y="968187"/>
            <a:ext cx="8349607" cy="711758"/>
          </a:xfrm>
          <a:solidFill>
            <a:schemeClr val="bg1">
              <a:lumMod val="95000"/>
            </a:schemeClr>
          </a:solidFill>
        </p:spPr>
        <p:txBody>
          <a:bodyPr anchor="ctr"/>
          <a:lstStyle/>
          <a:p>
            <a:pPr lvl="0">
              <a:spcBef>
                <a:spcPts val="0"/>
              </a:spcBef>
              <a:buFont typeface="BIZ UDPゴシック" panose="020B0400000000000000" pitchFamily="50" charset="-128"/>
              <a:buChar char="※"/>
            </a:pPr>
            <a:r>
              <a:rPr kumimoji="1" lang="ja-JP" altLang="en-US" sz="1050" kern="1200" dirty="0">
                <a:solidFill>
                  <a:schemeClr val="tx1"/>
                </a:solidFill>
              </a:rPr>
              <a:t>「地域企業グループ」を構成する中核企業（</a:t>
            </a:r>
            <a:r>
              <a:rPr kumimoji="1" lang="en-US" altLang="ja-JP" sz="1050" kern="1200" dirty="0">
                <a:solidFill>
                  <a:schemeClr val="tx1"/>
                </a:solidFill>
              </a:rPr>
              <a:t>1</a:t>
            </a:r>
            <a:r>
              <a:rPr kumimoji="1" lang="ja-JP" altLang="en-US" sz="1050" kern="1200" dirty="0">
                <a:solidFill>
                  <a:schemeClr val="tx1"/>
                </a:solidFill>
              </a:rPr>
              <a:t>社）と構成企業（</a:t>
            </a:r>
            <a:r>
              <a:rPr kumimoji="1" lang="en-US" altLang="ja-JP" sz="1050" kern="1200" dirty="0">
                <a:solidFill>
                  <a:schemeClr val="tx1"/>
                </a:solidFill>
              </a:rPr>
              <a:t>2</a:t>
            </a:r>
            <a:r>
              <a:rPr kumimoji="1" lang="ja-JP" altLang="en-US" sz="1050" kern="1200" dirty="0">
                <a:solidFill>
                  <a:schemeClr val="tx1"/>
                </a:solidFill>
              </a:rPr>
              <a:t>社以上）について記載ください。</a:t>
            </a:r>
            <a:endParaRPr kumimoji="1" lang="en-US" altLang="ja-JP" sz="1050" kern="1200" dirty="0">
              <a:solidFill>
                <a:schemeClr val="tx1"/>
              </a:solidFill>
            </a:endParaRPr>
          </a:p>
          <a:p>
            <a:pPr>
              <a:spcBef>
                <a:spcPts val="0"/>
              </a:spcBef>
              <a:buFont typeface="BIZ UDPゴシック" panose="020B0400000000000000" pitchFamily="50" charset="-128"/>
              <a:buChar char="※"/>
            </a:pPr>
            <a:r>
              <a:rPr kumimoji="1" lang="ja-JP" altLang="en-US" sz="1050" kern="1200" dirty="0">
                <a:solidFill>
                  <a:schemeClr val="tx1"/>
                </a:solidFill>
              </a:rPr>
              <a:t>構成企業が３社以上の場合は行を追加してください。また、</a:t>
            </a:r>
            <a:r>
              <a:rPr lang="ja-JP" altLang="en-US" sz="1050" dirty="0"/>
              <a:t>必要に応じて、各項目の枠の大きさを調整してください。</a:t>
            </a:r>
            <a:endParaRPr kumimoji="1" lang="en-US" altLang="ja-JP" sz="1050" kern="1200" dirty="0">
              <a:solidFill>
                <a:schemeClr val="tx1"/>
              </a:solidFill>
            </a:endParaRPr>
          </a:p>
          <a:p>
            <a:pPr lvl="0">
              <a:spcBef>
                <a:spcPts val="0"/>
              </a:spcBef>
              <a:buFont typeface="BIZ UDPゴシック" panose="020B0400000000000000" pitchFamily="50" charset="-128"/>
              <a:buChar char="※"/>
            </a:pPr>
            <a:r>
              <a:rPr kumimoji="1" lang="ja-JP" altLang="en-US" sz="1050" b="1" u="sng" kern="1200" dirty="0">
                <a:solidFill>
                  <a:schemeClr val="tx1"/>
                </a:solidFill>
              </a:rPr>
              <a:t>原則、中核企業および構成企業の</a:t>
            </a:r>
            <a:r>
              <a:rPr kumimoji="1" lang="en-US" altLang="ja-JP" sz="1050" b="1" u="sng" kern="1200" dirty="0">
                <a:solidFill>
                  <a:schemeClr val="tx1"/>
                </a:solidFill>
              </a:rPr>
              <a:t>50</a:t>
            </a:r>
            <a:r>
              <a:rPr kumimoji="1" lang="ja-JP" altLang="en-US" sz="1050" b="1" u="sng" kern="1200" dirty="0">
                <a:solidFill>
                  <a:schemeClr val="tx1"/>
                </a:solidFill>
              </a:rPr>
              <a:t>％以上が同じ地域に事業所等を有する必要があります</a:t>
            </a:r>
            <a:r>
              <a:rPr kumimoji="1" lang="ja-JP" altLang="en-US" sz="1050" kern="1200" dirty="0">
                <a:solidFill>
                  <a:schemeClr val="tx1"/>
                </a:solidFill>
              </a:rPr>
              <a:t>。</a:t>
            </a:r>
            <a:endParaRPr kumimoji="1" lang="en-US" altLang="ja-JP" sz="1050" kern="1200" dirty="0">
              <a:solidFill>
                <a:schemeClr val="tx1"/>
              </a:solidFill>
            </a:endParaRPr>
          </a:p>
          <a:p>
            <a:pPr lvl="0">
              <a:spcBef>
                <a:spcPts val="0"/>
              </a:spcBef>
              <a:buFont typeface="BIZ UDPゴシック" panose="020B0400000000000000" pitchFamily="50" charset="-128"/>
              <a:buChar char="※"/>
            </a:pPr>
            <a:r>
              <a:rPr kumimoji="1" lang="ja-JP" altLang="en-US" sz="1050" kern="1200" dirty="0">
                <a:solidFill>
                  <a:schemeClr val="tx1"/>
                </a:solidFill>
              </a:rPr>
              <a:t>「地域企業グループ」の「所在地域」については、募集要項２ページを参照してください。</a:t>
            </a:r>
            <a:endParaRPr kumimoji="1" lang="en-US" altLang="ja-JP" sz="1050" kern="1200" dirty="0">
              <a:solidFill>
                <a:schemeClr val="tx1"/>
              </a:solidFill>
            </a:endParaRPr>
          </a:p>
        </p:txBody>
      </p:sp>
      <p:sp>
        <p:nvSpPr>
          <p:cNvPr id="5" name="テキスト ボックス 4">
            <a:extLst>
              <a:ext uri="{FF2B5EF4-FFF2-40B4-BE49-F238E27FC236}">
                <a16:creationId xmlns:a16="http://schemas.microsoft.com/office/drawing/2014/main" id="{6F1EB76F-5E87-77A2-E24B-E1FC4B170F30}"/>
              </a:ext>
            </a:extLst>
          </p:cNvPr>
          <p:cNvSpPr txBox="1"/>
          <p:nvPr/>
        </p:nvSpPr>
        <p:spPr>
          <a:xfrm>
            <a:off x="5942062" y="119367"/>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審査項目①事業の実現性</a:t>
            </a:r>
          </a:p>
        </p:txBody>
      </p:sp>
    </p:spTree>
    <p:extLst>
      <p:ext uri="{BB962C8B-B14F-4D97-AF65-F5344CB8AC3E}">
        <p14:creationId xmlns:p14="http://schemas.microsoft.com/office/powerpoint/2010/main" val="1350168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A880F-709A-469D-E2A3-068B696322DE}"/>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BA0290A-36CC-5425-5960-8580E3778283}"/>
              </a:ext>
            </a:extLst>
          </p:cNvPr>
          <p:cNvSpPr>
            <a:spLocks noGrp="1"/>
          </p:cNvSpPr>
          <p:nvPr>
            <p:ph type="sldNum" sz="quarter" idx="7"/>
          </p:nvPr>
        </p:nvSpPr>
        <p:spPr/>
        <p:txBody>
          <a:bodyPr/>
          <a:lstStyle/>
          <a:p>
            <a:fld id="{D307DA83-C3B2-4EA3-BC41-AEECA6F50235}" type="slidenum">
              <a:rPr lang="ja-JP" altLang="en-US" smtClean="0"/>
              <a:pPr/>
              <a:t>8</a:t>
            </a:fld>
            <a:endParaRPr lang="ja-JP" altLang="en-US"/>
          </a:p>
        </p:txBody>
      </p:sp>
      <p:sp>
        <p:nvSpPr>
          <p:cNvPr id="4" name="タイトル 3">
            <a:extLst>
              <a:ext uri="{FF2B5EF4-FFF2-40B4-BE49-F238E27FC236}">
                <a16:creationId xmlns:a16="http://schemas.microsoft.com/office/drawing/2014/main" id="{FFD0F470-31CA-BFDB-E179-80BB523D4A14}"/>
              </a:ext>
            </a:extLst>
          </p:cNvPr>
          <p:cNvSpPr>
            <a:spLocks noGrp="1"/>
          </p:cNvSpPr>
          <p:nvPr>
            <p:ph type="title"/>
          </p:nvPr>
        </p:nvSpPr>
        <p:spPr>
          <a:xfrm>
            <a:off x="594763" y="397471"/>
            <a:ext cx="8349607" cy="307777"/>
          </a:xfrm>
        </p:spPr>
        <p:txBody>
          <a:bodyPr/>
          <a:lstStyle/>
          <a:p>
            <a:r>
              <a:rPr kumimoji="1" lang="en-US" altLang="ja-JP" dirty="0"/>
              <a:t>5</a:t>
            </a:r>
            <a:r>
              <a:rPr kumimoji="1" lang="ja-JP" altLang="en-US" dirty="0"/>
              <a:t>．取組体制（２</a:t>
            </a:r>
            <a:r>
              <a:rPr kumimoji="1" lang="en-US" altLang="ja-JP" dirty="0"/>
              <a:t>/</a:t>
            </a:r>
            <a:r>
              <a:rPr kumimoji="1" lang="ja-JP" altLang="en-US" dirty="0"/>
              <a:t>３）</a:t>
            </a:r>
          </a:p>
        </p:txBody>
      </p:sp>
      <p:sp>
        <p:nvSpPr>
          <p:cNvPr id="9" name="テキスト プレースホルダー 8">
            <a:extLst>
              <a:ext uri="{FF2B5EF4-FFF2-40B4-BE49-F238E27FC236}">
                <a16:creationId xmlns:a16="http://schemas.microsoft.com/office/drawing/2014/main" id="{4E1849E9-9882-A10F-DA34-EA7CE20FC94D}"/>
              </a:ext>
            </a:extLst>
          </p:cNvPr>
          <p:cNvSpPr>
            <a:spLocks noGrp="1"/>
          </p:cNvSpPr>
          <p:nvPr>
            <p:ph type="body" sz="quarter" idx="10"/>
          </p:nvPr>
        </p:nvSpPr>
        <p:spPr>
          <a:xfrm>
            <a:off x="594762" y="968186"/>
            <a:ext cx="8349607" cy="433395"/>
          </a:xfrm>
          <a:solidFill>
            <a:schemeClr val="bg1">
              <a:lumMod val="95000"/>
            </a:schemeClr>
          </a:solidFill>
        </p:spPr>
        <p:txBody>
          <a:bodyPr anchor="ctr"/>
          <a:lstStyle/>
          <a:p>
            <a:pPr lvl="0">
              <a:spcBef>
                <a:spcPts val="0"/>
              </a:spcBef>
              <a:buFont typeface="BIZ UDPゴシック" panose="020B0400000000000000" pitchFamily="50" charset="-128"/>
              <a:buChar char="※"/>
            </a:pPr>
            <a:r>
              <a:rPr kumimoji="1" lang="ja-JP" altLang="en-US" sz="1050" kern="1200" dirty="0">
                <a:solidFill>
                  <a:schemeClr val="tx1"/>
                </a:solidFill>
              </a:rPr>
              <a:t>「地域企業グループ」以外に本取組に参画する協力機関（企業・団体等）がある場合は記載ください。</a:t>
            </a:r>
            <a:endParaRPr kumimoji="1" lang="en-US" altLang="ja-JP" sz="1050" kern="1200" dirty="0">
              <a:solidFill>
                <a:schemeClr val="tx1"/>
              </a:solidFill>
            </a:endParaRPr>
          </a:p>
          <a:p>
            <a:pPr>
              <a:spcBef>
                <a:spcPts val="0"/>
              </a:spcBef>
              <a:buFont typeface="BIZ UDPゴシック" panose="020B0400000000000000" pitchFamily="50" charset="-128"/>
              <a:buChar char="※"/>
            </a:pPr>
            <a:r>
              <a:rPr lang="ja-JP" altLang="en-US" sz="1050" dirty="0">
                <a:solidFill>
                  <a:schemeClr val="tx1"/>
                </a:solidFill>
              </a:rPr>
              <a:t>必要に応じて、各項目の枠の数や大きさを調整してください。</a:t>
            </a:r>
            <a:endParaRPr lang="en-US" altLang="ja-JP" sz="1050" dirty="0">
              <a:solidFill>
                <a:schemeClr val="tx1"/>
              </a:solidFill>
            </a:endParaRPr>
          </a:p>
        </p:txBody>
      </p:sp>
      <p:graphicFrame>
        <p:nvGraphicFramePr>
          <p:cNvPr id="3" name="表 2">
            <a:extLst>
              <a:ext uri="{FF2B5EF4-FFF2-40B4-BE49-F238E27FC236}">
                <a16:creationId xmlns:a16="http://schemas.microsoft.com/office/drawing/2014/main" id="{B5EB35D5-4494-F917-3BE3-35A21F648EBD}"/>
              </a:ext>
            </a:extLst>
          </p:cNvPr>
          <p:cNvGraphicFramePr>
            <a:graphicFrameLocks noGrp="1"/>
          </p:cNvGraphicFramePr>
          <p:nvPr>
            <p:extLst>
              <p:ext uri="{D42A27DB-BD31-4B8C-83A1-F6EECF244321}">
                <p14:modId xmlns:p14="http://schemas.microsoft.com/office/powerpoint/2010/main" val="2022031222"/>
              </p:ext>
            </p:extLst>
          </p:nvPr>
        </p:nvGraphicFramePr>
        <p:xfrm>
          <a:off x="565792" y="5157215"/>
          <a:ext cx="8349607" cy="1402611"/>
        </p:xfrm>
        <a:graphic>
          <a:graphicData uri="http://schemas.openxmlformats.org/drawingml/2006/table">
            <a:tbl>
              <a:tblPr firstRow="1" bandRow="1">
                <a:tableStyleId>{2D5ABB26-0587-4C30-8999-92F81FD0307C}</a:tableStyleId>
              </a:tblPr>
              <a:tblGrid>
                <a:gridCol w="8349607">
                  <a:extLst>
                    <a:ext uri="{9D8B030D-6E8A-4147-A177-3AD203B41FA5}">
                      <a16:colId xmlns:a16="http://schemas.microsoft.com/office/drawing/2014/main" val="123822182"/>
                    </a:ext>
                  </a:extLst>
                </a:gridCol>
              </a:tblGrid>
              <a:tr h="345860">
                <a:tc>
                  <a:txBody>
                    <a:bodyPr/>
                    <a:lstStyle/>
                    <a:p>
                      <a:pPr algn="l"/>
                      <a:r>
                        <a:rPr kumimoji="1" lang="ja-JP" altLang="en-US" sz="1100" b="1" dirty="0">
                          <a:solidFill>
                            <a:schemeClr val="bg1"/>
                          </a:solidFill>
                        </a:rPr>
                        <a:t>（３）本取組による成果（（所有権や知的財産権）の帰属や利益分配（金銭的・非金銭的な利益を含む）の考え方</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3132277910"/>
                  </a:ext>
                </a:extLst>
              </a:tr>
              <a:tr h="1056751">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2090376230"/>
                  </a:ext>
                </a:extLst>
              </a:tr>
            </a:tbl>
          </a:graphicData>
        </a:graphic>
      </p:graphicFrame>
      <p:graphicFrame>
        <p:nvGraphicFramePr>
          <p:cNvPr id="6" name="表 5">
            <a:extLst>
              <a:ext uri="{FF2B5EF4-FFF2-40B4-BE49-F238E27FC236}">
                <a16:creationId xmlns:a16="http://schemas.microsoft.com/office/drawing/2014/main" id="{8FE39C4F-581A-A7D9-76AD-CAC5F96E35E5}"/>
              </a:ext>
            </a:extLst>
          </p:cNvPr>
          <p:cNvGraphicFramePr>
            <a:graphicFrameLocks/>
          </p:cNvGraphicFramePr>
          <p:nvPr>
            <p:extLst>
              <p:ext uri="{D42A27DB-BD31-4B8C-83A1-F6EECF244321}">
                <p14:modId xmlns:p14="http://schemas.microsoft.com/office/powerpoint/2010/main" val="31423339"/>
              </p:ext>
            </p:extLst>
          </p:nvPr>
        </p:nvGraphicFramePr>
        <p:xfrm>
          <a:off x="565793" y="1478943"/>
          <a:ext cx="8349611" cy="3638562"/>
        </p:xfrm>
        <a:graphic>
          <a:graphicData uri="http://schemas.openxmlformats.org/drawingml/2006/table">
            <a:tbl>
              <a:tblPr firstRow="1" bandRow="1">
                <a:tableStyleId>{2D5ABB26-0587-4C30-8999-92F81FD0307C}</a:tableStyleId>
              </a:tblPr>
              <a:tblGrid>
                <a:gridCol w="1364749">
                  <a:extLst>
                    <a:ext uri="{9D8B030D-6E8A-4147-A177-3AD203B41FA5}">
                      <a16:colId xmlns:a16="http://schemas.microsoft.com/office/drawing/2014/main" val="123822182"/>
                    </a:ext>
                  </a:extLst>
                </a:gridCol>
                <a:gridCol w="286158">
                  <a:extLst>
                    <a:ext uri="{9D8B030D-6E8A-4147-A177-3AD203B41FA5}">
                      <a16:colId xmlns:a16="http://schemas.microsoft.com/office/drawing/2014/main" val="1569089246"/>
                    </a:ext>
                  </a:extLst>
                </a:gridCol>
                <a:gridCol w="286158">
                  <a:extLst>
                    <a:ext uri="{9D8B030D-6E8A-4147-A177-3AD203B41FA5}">
                      <a16:colId xmlns:a16="http://schemas.microsoft.com/office/drawing/2014/main" val="3899052594"/>
                    </a:ext>
                  </a:extLst>
                </a:gridCol>
                <a:gridCol w="286158">
                  <a:extLst>
                    <a:ext uri="{9D8B030D-6E8A-4147-A177-3AD203B41FA5}">
                      <a16:colId xmlns:a16="http://schemas.microsoft.com/office/drawing/2014/main" val="1710371104"/>
                    </a:ext>
                  </a:extLst>
                </a:gridCol>
                <a:gridCol w="286158">
                  <a:extLst>
                    <a:ext uri="{9D8B030D-6E8A-4147-A177-3AD203B41FA5}">
                      <a16:colId xmlns:a16="http://schemas.microsoft.com/office/drawing/2014/main" val="4292216082"/>
                    </a:ext>
                  </a:extLst>
                </a:gridCol>
                <a:gridCol w="286158">
                  <a:extLst>
                    <a:ext uri="{9D8B030D-6E8A-4147-A177-3AD203B41FA5}">
                      <a16:colId xmlns:a16="http://schemas.microsoft.com/office/drawing/2014/main" val="430265459"/>
                    </a:ext>
                  </a:extLst>
                </a:gridCol>
                <a:gridCol w="286158">
                  <a:extLst>
                    <a:ext uri="{9D8B030D-6E8A-4147-A177-3AD203B41FA5}">
                      <a16:colId xmlns:a16="http://schemas.microsoft.com/office/drawing/2014/main" val="2174972025"/>
                    </a:ext>
                  </a:extLst>
                </a:gridCol>
                <a:gridCol w="286158">
                  <a:extLst>
                    <a:ext uri="{9D8B030D-6E8A-4147-A177-3AD203B41FA5}">
                      <a16:colId xmlns:a16="http://schemas.microsoft.com/office/drawing/2014/main" val="978094965"/>
                    </a:ext>
                  </a:extLst>
                </a:gridCol>
                <a:gridCol w="2044462">
                  <a:extLst>
                    <a:ext uri="{9D8B030D-6E8A-4147-A177-3AD203B41FA5}">
                      <a16:colId xmlns:a16="http://schemas.microsoft.com/office/drawing/2014/main" val="4251049957"/>
                    </a:ext>
                  </a:extLst>
                </a:gridCol>
                <a:gridCol w="2937294">
                  <a:extLst>
                    <a:ext uri="{9D8B030D-6E8A-4147-A177-3AD203B41FA5}">
                      <a16:colId xmlns:a16="http://schemas.microsoft.com/office/drawing/2014/main" val="837453279"/>
                    </a:ext>
                  </a:extLst>
                </a:gridCol>
              </a:tblGrid>
              <a:tr h="280328">
                <a:tc gridSpan="10">
                  <a:txBody>
                    <a:bodyPr/>
                    <a:lstStyle/>
                    <a:p>
                      <a:pPr algn="l"/>
                      <a:r>
                        <a:rPr kumimoji="1" lang="ja-JP" altLang="en-US" sz="1100" b="1" dirty="0">
                          <a:solidFill>
                            <a:schemeClr val="bg1"/>
                          </a:solidFill>
                        </a:rPr>
                        <a:t>（２）その他の協力機関</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762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32277910"/>
                  </a:ext>
                </a:extLst>
              </a:tr>
              <a:tr h="140164">
                <a:tc rowSpan="2">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協力機関名称</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gridSpan="7">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900" dirty="0">
                          <a:solidFill>
                            <a:schemeClr val="tx1"/>
                          </a:solidFill>
                        </a:rPr>
                        <a:t>協力機関区分（該当するものに●）</a:t>
                      </a:r>
                      <a:endParaRPr lang="en-US" altLang="ja-JP" sz="900" dirty="0">
                        <a:solidFill>
                          <a:schemeClr val="tx1"/>
                        </a:solidFill>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2">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事業概要</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rowSpan="2">
                  <a:txBody>
                    <a:bodyPr/>
                    <a:lstStyle/>
                    <a:p>
                      <a:pPr marL="0" marR="0" lvl="0" indent="0" algn="ct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本事業における役割</a:t>
                      </a:r>
                      <a:endParaRPr lang="en-US" altLang="ja-JP" sz="1100" dirty="0"/>
                    </a:p>
                  </a:txBody>
                  <a:tcPr anchor="ctr">
                    <a:lnL w="9525"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090376230"/>
                  </a:ext>
                </a:extLst>
              </a:tr>
              <a:tr h="539669">
                <a:tc vMerge="1">
                  <a:txBody>
                    <a:bodyPr/>
                    <a:lstStyle/>
                    <a:p>
                      <a:endParaRPr kumimoji="1" lang="ja-JP" altLang="en-US"/>
                    </a:p>
                  </a:txBody>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900" dirty="0">
                          <a:solidFill>
                            <a:schemeClr val="tx1"/>
                          </a:solidFill>
                        </a:rPr>
                        <a:t>大企業</a:t>
                      </a:r>
                      <a:endParaRPr lang="en-US" altLang="ja-JP" sz="900" dirty="0">
                        <a:solidFill>
                          <a:schemeClr val="tx1"/>
                        </a:solidFill>
                      </a:endParaRPr>
                    </a:p>
                  </a:txBody>
                  <a:tcPr marL="0" marR="0" marT="0" marB="0" vert="eaVert"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900" dirty="0">
                          <a:solidFill>
                            <a:schemeClr val="tx1"/>
                          </a:solidFill>
                        </a:rPr>
                        <a:t>中小・</a:t>
                      </a:r>
                      <a:r>
                        <a:rPr lang="en-US" altLang="ja-JP" sz="900" dirty="0">
                          <a:solidFill>
                            <a:schemeClr val="tx1"/>
                          </a:solidFill>
                        </a:rPr>
                        <a:t>SU</a:t>
                      </a:r>
                    </a:p>
                  </a:txBody>
                  <a:tcPr marL="0" marR="0" marT="0" marB="0" vert="eaVert"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900" dirty="0">
                          <a:solidFill>
                            <a:schemeClr val="tx1"/>
                          </a:solidFill>
                        </a:rPr>
                        <a:t>公的機関</a:t>
                      </a:r>
                      <a:endParaRPr lang="en-US" altLang="ja-JP" sz="900" dirty="0">
                        <a:solidFill>
                          <a:schemeClr val="tx1"/>
                        </a:solidFill>
                      </a:endParaRPr>
                    </a:p>
                  </a:txBody>
                  <a:tcPr marL="0" marR="0" marT="0" marB="0" vert="eaVert"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900" dirty="0">
                          <a:solidFill>
                            <a:schemeClr val="tx1"/>
                          </a:solidFill>
                        </a:rPr>
                        <a:t>研究機関</a:t>
                      </a:r>
                      <a:endParaRPr lang="en-US" altLang="ja-JP" sz="900" dirty="0">
                        <a:solidFill>
                          <a:schemeClr val="tx1"/>
                        </a:solidFill>
                      </a:endParaRPr>
                    </a:p>
                  </a:txBody>
                  <a:tcPr marL="0" marR="0" marT="0" marB="0" vert="eaVert"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900" dirty="0">
                          <a:solidFill>
                            <a:schemeClr val="tx1"/>
                          </a:solidFill>
                        </a:rPr>
                        <a:t>組合・団体</a:t>
                      </a:r>
                      <a:endParaRPr lang="en-US" altLang="ja-JP" sz="900" dirty="0">
                        <a:solidFill>
                          <a:schemeClr val="tx1"/>
                        </a:solidFill>
                      </a:endParaRPr>
                    </a:p>
                  </a:txBody>
                  <a:tcPr marL="0" marR="0" marT="0" marB="0" vert="eaVert"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900" dirty="0">
                          <a:solidFill>
                            <a:schemeClr val="tx1"/>
                          </a:solidFill>
                        </a:rPr>
                        <a:t>支援機関</a:t>
                      </a:r>
                      <a:endParaRPr lang="en-US" altLang="ja-JP" sz="900" dirty="0">
                        <a:solidFill>
                          <a:schemeClr val="tx1"/>
                        </a:solidFill>
                      </a:endParaRPr>
                    </a:p>
                  </a:txBody>
                  <a:tcPr marL="0" marR="0" marT="0" marB="0" vert="eaVert"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900" dirty="0">
                          <a:solidFill>
                            <a:schemeClr val="tx1"/>
                          </a:solidFill>
                        </a:rPr>
                        <a:t>その他</a:t>
                      </a:r>
                      <a:endParaRPr lang="en-US" altLang="ja-JP" sz="900" dirty="0">
                        <a:solidFill>
                          <a:schemeClr val="tx1"/>
                        </a:solidFill>
                      </a:endParaRPr>
                    </a:p>
                  </a:txBody>
                  <a:tcPr marL="0" marR="0" marT="0" marB="0" vert="eaVert"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40000"/>
                        <a:lumOff val="60000"/>
                      </a:schemeClr>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653640613"/>
                  </a:ext>
                </a:extLst>
              </a:tr>
              <a:tr h="493130">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1043730069"/>
                  </a:ext>
                </a:extLst>
              </a:tr>
              <a:tr h="461719">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3371485407"/>
                  </a:ext>
                </a:extLst>
              </a:tr>
              <a:tr h="408779">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687641512"/>
                  </a:ext>
                </a:extLst>
              </a:tr>
              <a:tr h="408779">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1590009020"/>
                  </a:ext>
                </a:extLst>
              </a:tr>
              <a:tr h="408779">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2039482880"/>
                  </a:ext>
                </a:extLst>
              </a:tr>
              <a:tr h="408779">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tc>
                  <a:txBody>
                    <a:bodyPr/>
                    <a:lstStyle/>
                    <a:p>
                      <a:pPr marL="171450" marR="0" lvl="0" indent="-171450" algn="just" defTabSz="914400" eaLnBrk="1" fontAlgn="auto" latinLnBrk="0" hangingPunct="1">
                        <a:lnSpc>
                          <a:spcPct val="100000"/>
                        </a:lnSpc>
                        <a:spcBef>
                          <a:spcPts val="0"/>
                        </a:spcBef>
                        <a:spcAft>
                          <a:spcPts val="0"/>
                        </a:spcAft>
                        <a:buClr>
                          <a:schemeClr val="bg2">
                            <a:lumMod val="25000"/>
                          </a:schemeClr>
                        </a:buClr>
                        <a:buSzTx/>
                        <a:buFont typeface="Wingdings" panose="05000000000000000000" pitchFamily="2" charset="2"/>
                        <a:buChar char="l"/>
                        <a:tabLst/>
                        <a:defRPr/>
                      </a:pPr>
                      <a:endParaRPr lang="en-US" altLang="ja-JP" sz="1100" dirty="0"/>
                    </a:p>
                  </a:txBody>
                  <a:tcPr>
                    <a:lnL w="9525"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8F3FC"/>
                    </a:solidFill>
                  </a:tcPr>
                </a:tc>
                <a:extLst>
                  <a:ext uri="{0D108BD9-81ED-4DB2-BD59-A6C34878D82A}">
                    <a16:rowId xmlns:a16="http://schemas.microsoft.com/office/drawing/2014/main" val="710915282"/>
                  </a:ext>
                </a:extLst>
              </a:tr>
            </a:tbl>
          </a:graphicData>
        </a:graphic>
      </p:graphicFrame>
      <p:sp>
        <p:nvSpPr>
          <p:cNvPr id="5" name="テキスト ボックス 4">
            <a:extLst>
              <a:ext uri="{FF2B5EF4-FFF2-40B4-BE49-F238E27FC236}">
                <a16:creationId xmlns:a16="http://schemas.microsoft.com/office/drawing/2014/main" id="{A1D4FEAE-1080-175E-D880-79AF8247C20D}"/>
              </a:ext>
            </a:extLst>
          </p:cNvPr>
          <p:cNvSpPr txBox="1"/>
          <p:nvPr/>
        </p:nvSpPr>
        <p:spPr>
          <a:xfrm>
            <a:off x="5942062" y="119367"/>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審査項目①事業の実現性</a:t>
            </a:r>
          </a:p>
        </p:txBody>
      </p:sp>
    </p:spTree>
    <p:extLst>
      <p:ext uri="{BB962C8B-B14F-4D97-AF65-F5344CB8AC3E}">
        <p14:creationId xmlns:p14="http://schemas.microsoft.com/office/powerpoint/2010/main" val="2383599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E06D1-0AD0-4A20-DDDB-2DCDA1D2708E}"/>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5C9A709-BA42-5CF0-965A-7168A0C9225E}"/>
              </a:ext>
            </a:extLst>
          </p:cNvPr>
          <p:cNvSpPr>
            <a:spLocks noGrp="1"/>
          </p:cNvSpPr>
          <p:nvPr>
            <p:ph type="sldNum" sz="quarter" idx="7"/>
          </p:nvPr>
        </p:nvSpPr>
        <p:spPr/>
        <p:txBody>
          <a:bodyPr/>
          <a:lstStyle/>
          <a:p>
            <a:fld id="{D307DA83-C3B2-4EA3-BC41-AEECA6F50235}" type="slidenum">
              <a:rPr lang="ja-JP" altLang="en-US" smtClean="0"/>
              <a:pPr/>
              <a:t>9</a:t>
            </a:fld>
            <a:endParaRPr lang="ja-JP" altLang="en-US"/>
          </a:p>
        </p:txBody>
      </p:sp>
      <p:sp>
        <p:nvSpPr>
          <p:cNvPr id="4" name="タイトル 3">
            <a:extLst>
              <a:ext uri="{FF2B5EF4-FFF2-40B4-BE49-F238E27FC236}">
                <a16:creationId xmlns:a16="http://schemas.microsoft.com/office/drawing/2014/main" id="{B291664C-FFDC-C13E-DEDD-B3D54E8BB9A6}"/>
              </a:ext>
            </a:extLst>
          </p:cNvPr>
          <p:cNvSpPr>
            <a:spLocks noGrp="1"/>
          </p:cNvSpPr>
          <p:nvPr>
            <p:ph type="title"/>
          </p:nvPr>
        </p:nvSpPr>
        <p:spPr>
          <a:xfrm>
            <a:off x="594763" y="397471"/>
            <a:ext cx="8349607" cy="307777"/>
          </a:xfrm>
        </p:spPr>
        <p:txBody>
          <a:bodyPr/>
          <a:lstStyle/>
          <a:p>
            <a:r>
              <a:rPr kumimoji="1" lang="en-US" altLang="ja-JP" dirty="0"/>
              <a:t>5</a:t>
            </a:r>
            <a:r>
              <a:rPr kumimoji="1" lang="ja-JP" altLang="en-US" dirty="0"/>
              <a:t>．取組体制（３</a:t>
            </a:r>
            <a:r>
              <a:rPr kumimoji="1" lang="en-US" altLang="ja-JP" dirty="0"/>
              <a:t>/</a:t>
            </a:r>
            <a:r>
              <a:rPr kumimoji="1" lang="ja-JP" altLang="en-US" dirty="0"/>
              <a:t>３）</a:t>
            </a:r>
          </a:p>
        </p:txBody>
      </p:sp>
      <p:graphicFrame>
        <p:nvGraphicFramePr>
          <p:cNvPr id="3" name="表 2">
            <a:extLst>
              <a:ext uri="{FF2B5EF4-FFF2-40B4-BE49-F238E27FC236}">
                <a16:creationId xmlns:a16="http://schemas.microsoft.com/office/drawing/2014/main" id="{96A0A86F-0132-B708-4172-AE11ED855DD4}"/>
              </a:ext>
            </a:extLst>
          </p:cNvPr>
          <p:cNvGraphicFramePr>
            <a:graphicFrameLocks noGrp="1"/>
          </p:cNvGraphicFramePr>
          <p:nvPr>
            <p:extLst>
              <p:ext uri="{D42A27DB-BD31-4B8C-83A1-F6EECF244321}">
                <p14:modId xmlns:p14="http://schemas.microsoft.com/office/powerpoint/2010/main" val="2622593211"/>
              </p:ext>
            </p:extLst>
          </p:nvPr>
        </p:nvGraphicFramePr>
        <p:xfrm>
          <a:off x="594763" y="1892812"/>
          <a:ext cx="8349607" cy="4677490"/>
        </p:xfrm>
        <a:graphic>
          <a:graphicData uri="http://schemas.openxmlformats.org/drawingml/2006/table">
            <a:tbl>
              <a:tblPr firstRow="1" bandRow="1">
                <a:tableStyleId>{2D5ABB26-0587-4C30-8999-92F81FD0307C}</a:tableStyleId>
              </a:tblPr>
              <a:tblGrid>
                <a:gridCol w="1174103">
                  <a:extLst>
                    <a:ext uri="{9D8B030D-6E8A-4147-A177-3AD203B41FA5}">
                      <a16:colId xmlns:a16="http://schemas.microsoft.com/office/drawing/2014/main" val="123822182"/>
                    </a:ext>
                  </a:extLst>
                </a:gridCol>
                <a:gridCol w="798298">
                  <a:extLst>
                    <a:ext uri="{9D8B030D-6E8A-4147-A177-3AD203B41FA5}">
                      <a16:colId xmlns:a16="http://schemas.microsoft.com/office/drawing/2014/main" val="4251049957"/>
                    </a:ext>
                  </a:extLst>
                </a:gridCol>
                <a:gridCol w="1055221">
                  <a:extLst>
                    <a:ext uri="{9D8B030D-6E8A-4147-A177-3AD203B41FA5}">
                      <a16:colId xmlns:a16="http://schemas.microsoft.com/office/drawing/2014/main" val="1317765961"/>
                    </a:ext>
                  </a:extLst>
                </a:gridCol>
                <a:gridCol w="899232">
                  <a:extLst>
                    <a:ext uri="{9D8B030D-6E8A-4147-A177-3AD203B41FA5}">
                      <a16:colId xmlns:a16="http://schemas.microsoft.com/office/drawing/2014/main" val="2331161561"/>
                    </a:ext>
                  </a:extLst>
                </a:gridCol>
                <a:gridCol w="1165330">
                  <a:extLst>
                    <a:ext uri="{9D8B030D-6E8A-4147-A177-3AD203B41FA5}">
                      <a16:colId xmlns:a16="http://schemas.microsoft.com/office/drawing/2014/main" val="3827613161"/>
                    </a:ext>
                  </a:extLst>
                </a:gridCol>
                <a:gridCol w="860156">
                  <a:extLst>
                    <a:ext uri="{9D8B030D-6E8A-4147-A177-3AD203B41FA5}">
                      <a16:colId xmlns:a16="http://schemas.microsoft.com/office/drawing/2014/main" val="1926980053"/>
                    </a:ext>
                  </a:extLst>
                </a:gridCol>
                <a:gridCol w="1415452">
                  <a:extLst>
                    <a:ext uri="{9D8B030D-6E8A-4147-A177-3AD203B41FA5}">
                      <a16:colId xmlns:a16="http://schemas.microsoft.com/office/drawing/2014/main" val="504215101"/>
                    </a:ext>
                  </a:extLst>
                </a:gridCol>
                <a:gridCol w="981815">
                  <a:extLst>
                    <a:ext uri="{9D8B030D-6E8A-4147-A177-3AD203B41FA5}">
                      <a16:colId xmlns:a16="http://schemas.microsoft.com/office/drawing/2014/main" val="2921839926"/>
                    </a:ext>
                  </a:extLst>
                </a:gridCol>
              </a:tblGrid>
              <a:tr h="267384">
                <a:tc gridSpan="8">
                  <a:txBody>
                    <a:bodyPr/>
                    <a:lstStyle/>
                    <a:p>
                      <a:pPr algn="l"/>
                      <a:r>
                        <a:rPr kumimoji="1" lang="ja-JP" altLang="en-US" sz="1100" b="1" dirty="0">
                          <a:solidFill>
                            <a:schemeClr val="bg1"/>
                          </a:solidFill>
                        </a:rPr>
                        <a:t>（４）中核企業の企業概要</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762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32277910"/>
                  </a:ext>
                </a:extLst>
              </a:tr>
              <a:tr h="440397">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企業名</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gridSpan="3">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ja-JP" altLang="en-US"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ホームページ</a:t>
                      </a:r>
                      <a:r>
                        <a:rPr lang="en-US" altLang="ja-JP" sz="1100" dirty="0"/>
                        <a:t>URL</a:t>
                      </a:r>
                      <a:endParaRPr lang="ja-JP" altLang="en-US"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gridSpan="3">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ja-JP" altLang="en-US"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090376230"/>
                  </a:ext>
                </a:extLst>
              </a:tr>
              <a:tr h="267384">
                <a:tc rowSpan="2">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住所</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都内拠点</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gridSpan="6">
                  <a:txBody>
                    <a:bodyPr/>
                    <a:lstStyle/>
                    <a:p>
                      <a:pPr marL="0" marR="0" lvl="0" indent="0" algn="l" defTabSz="914400" rtl="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kumimoji="1" lang="en-US" altLang="ja-JP" sz="1100" b="0" kern="0" dirty="0">
                        <a:solidFill>
                          <a:schemeClr val="tx1"/>
                        </a:solidFill>
                        <a:latin typeface="+mn-ea"/>
                        <a:ea typeface="+mn-ea"/>
                        <a:cs typeface="メイリオ" panose="020B0604030504040204" pitchFamily="50" charset="-128"/>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hMerge="1">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4962766"/>
                  </a:ext>
                </a:extLst>
              </a:tr>
              <a:tr h="267384">
                <a:tc vMerge="1">
                  <a:txBody>
                    <a:bodyPr/>
                    <a:lstStyle/>
                    <a:p>
                      <a:endParaRPr kumimoji="1" lang="ja-JP" altLang="en-US"/>
                    </a:p>
                  </a:txBody>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都外拠点</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gridSpan="6">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9525"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04751787"/>
                  </a:ext>
                </a:extLst>
              </a:tr>
              <a:tr h="267384">
                <a:tc rowSpan="2">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代表者氏名</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rowSpan="2" gridSpan="3">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rowSpan="2" hMerge="1">
                  <a:txBody>
                    <a:bodyPr/>
                    <a:lstStyle/>
                    <a:p>
                      <a:endParaRPr kumimoji="1" lang="ja-JP" altLang="en-US"/>
                    </a:p>
                  </a:txBody>
                  <a:tcPr/>
                </a:tc>
                <a:tc rowSpan="2" hMerge="1">
                  <a:txBody>
                    <a:bodyPr/>
                    <a:lstStyle/>
                    <a:p>
                      <a:endParaRPr kumimoji="1" lang="ja-JP" altLang="en-US"/>
                    </a:p>
                  </a:txBody>
                  <a:tcPr/>
                </a:tc>
                <a:tc rowSpan="2">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設立年月（西暦）</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創立年月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B w="9525"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extLst>
                  <a:ext uri="{0D108BD9-81ED-4DB2-BD59-A6C34878D82A}">
                    <a16:rowId xmlns:a16="http://schemas.microsoft.com/office/drawing/2014/main" val="2088407332"/>
                  </a:ext>
                </a:extLst>
              </a:tr>
              <a:tr h="267384">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設立年月</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extLst>
                  <a:ext uri="{0D108BD9-81ED-4DB2-BD59-A6C34878D82A}">
                    <a16:rowId xmlns:a16="http://schemas.microsoft.com/office/drawing/2014/main" val="1884182969"/>
                  </a:ext>
                </a:extLst>
              </a:tr>
              <a:tr h="267384">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資本金</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gridSpan="2">
                  <a:txBody>
                    <a:bodyPr/>
                    <a:lstStyle/>
                    <a:p>
                      <a:pPr marL="0" marR="0" lvl="0" indent="0" algn="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百万円</a:t>
                      </a:r>
                      <a:endParaRPr lang="en-US" altLang="ja-JP" sz="1100" dirty="0"/>
                    </a:p>
                  </a:txBody>
                  <a:tcPr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従業員数</a:t>
                      </a:r>
                      <a:endParaRPr lang="en-US" altLang="ja-JP" sz="11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gridSpan="2">
                  <a:txBody>
                    <a:bodyPr/>
                    <a:lstStyle/>
                    <a:p>
                      <a:pPr marL="0" marR="0" lvl="0" indent="0" algn="r"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nchor="ctr">
                    <a:lnL w="9525"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名</a:t>
                      </a:r>
                      <a:endParaRPr lang="en-US" altLang="ja-JP" sz="1100" dirty="0"/>
                    </a:p>
                  </a:txBody>
                  <a:tcPr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03881016"/>
                  </a:ext>
                </a:extLst>
              </a:tr>
              <a:tr h="1305462">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代表者略歴</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gridSpan="7">
                  <a:txBody>
                    <a:bodyPr/>
                    <a:lstStyle/>
                    <a:p>
                      <a:pPr marL="171450" marR="0" lvl="0" indent="-171450" algn="l" defTabSz="91440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Char char="•"/>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hMerge="1">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349077596"/>
                  </a:ext>
                </a:extLst>
              </a:tr>
              <a:tr h="1327327">
                <a:tc>
                  <a:txBody>
                    <a:bodyPr/>
                    <a:lstStyle/>
                    <a:p>
                      <a:pPr marL="0" marR="0" lvl="0" indent="0" algn="just"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r>
                        <a:rPr lang="ja-JP" altLang="en-US" sz="1100" dirty="0"/>
                        <a:t>事業概要</a:t>
                      </a:r>
                      <a:endParaRPr lang="en-US" altLang="ja-JP" sz="1100" dirty="0"/>
                    </a:p>
                  </a:txBody>
                  <a:tcPr anchor="ctr">
                    <a:lnL w="762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gridSpan="7">
                  <a:txBody>
                    <a:bodyPr/>
                    <a:lstStyle/>
                    <a:p>
                      <a:pPr marL="171450" marR="0" lvl="0" indent="-171450" algn="l" defTabSz="91440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Char char="•"/>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hMerge="1">
                  <a:txBody>
                    <a:bodyPr/>
                    <a:lstStyle/>
                    <a:p>
                      <a:pPr marL="0" marR="0" lvl="0" indent="0" algn="l" defTabSz="914400" eaLnBrk="1" fontAlgn="auto" latinLnBrk="0" hangingPunct="1">
                        <a:lnSpc>
                          <a:spcPct val="100000"/>
                        </a:lnSpc>
                        <a:spcBef>
                          <a:spcPts val="0"/>
                        </a:spcBef>
                        <a:spcAft>
                          <a:spcPts val="0"/>
                        </a:spcAft>
                        <a:buClr>
                          <a:schemeClr val="bg2"/>
                        </a:buClr>
                        <a:buSzTx/>
                        <a:buFont typeface="Wingdings" panose="05000000000000000000" pitchFamily="2" charset="2"/>
                        <a:buNone/>
                        <a:tabLst/>
                        <a:defRPr/>
                      </a:pPr>
                      <a:endParaRPr lang="en-US" altLang="ja-JP" sz="1100" dirty="0"/>
                    </a:p>
                  </a:txBody>
                  <a:tcP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3716341"/>
                  </a:ext>
                </a:extLst>
              </a:tr>
            </a:tbl>
          </a:graphicData>
        </a:graphic>
      </p:graphicFrame>
      <p:sp>
        <p:nvSpPr>
          <p:cNvPr id="7" name="テキスト プレースホルダー 8">
            <a:extLst>
              <a:ext uri="{FF2B5EF4-FFF2-40B4-BE49-F238E27FC236}">
                <a16:creationId xmlns:a16="http://schemas.microsoft.com/office/drawing/2014/main" id="{A03ADA20-37FF-C9A0-D58C-16A8C51AA062}"/>
              </a:ext>
            </a:extLst>
          </p:cNvPr>
          <p:cNvSpPr>
            <a:spLocks noGrp="1"/>
          </p:cNvSpPr>
          <p:nvPr>
            <p:ph type="body" sz="quarter" idx="10"/>
          </p:nvPr>
        </p:nvSpPr>
        <p:spPr>
          <a:xfrm>
            <a:off x="594763" y="968187"/>
            <a:ext cx="8349607" cy="847951"/>
          </a:xfrm>
          <a:solidFill>
            <a:schemeClr val="bg1">
              <a:lumMod val="95000"/>
            </a:schemeClr>
          </a:solidFill>
        </p:spPr>
        <p:txBody>
          <a:bodyPr anchor="ctr"/>
          <a:lstStyle/>
          <a:p>
            <a:pPr lvl="0">
              <a:spcBef>
                <a:spcPts val="0"/>
              </a:spcBef>
              <a:buFont typeface="BIZ UDPゴシック" panose="020B0400000000000000" pitchFamily="50" charset="-128"/>
              <a:buChar char="※"/>
            </a:pPr>
            <a:r>
              <a:rPr kumimoji="1" lang="ja-JP" altLang="en-US" sz="1050" kern="1200" dirty="0">
                <a:solidFill>
                  <a:schemeClr val="tx1"/>
                </a:solidFill>
              </a:rPr>
              <a:t>中核企業の企業概要を記載ください。</a:t>
            </a:r>
          </a:p>
          <a:p>
            <a:pPr lvl="0">
              <a:spcBef>
                <a:spcPts val="0"/>
              </a:spcBef>
              <a:buFont typeface="BIZ UDPゴシック" panose="020B0400000000000000" pitchFamily="50" charset="-128"/>
              <a:buChar char="※"/>
            </a:pPr>
            <a:r>
              <a:rPr kumimoji="1" lang="ja-JP" altLang="en-US" sz="1050" kern="1200" dirty="0">
                <a:solidFill>
                  <a:schemeClr val="tx1"/>
                </a:solidFill>
              </a:rPr>
              <a:t>代表者略歴については、本事業の取組に生かせる業務経験や資格・スキル、自社が実施した類似の取組実績等を記載ください。</a:t>
            </a:r>
          </a:p>
          <a:p>
            <a:pPr lvl="0">
              <a:spcBef>
                <a:spcPts val="0"/>
              </a:spcBef>
              <a:buFont typeface="BIZ UDPゴシック" panose="020B0400000000000000" pitchFamily="50" charset="-128"/>
              <a:buChar char="※"/>
            </a:pPr>
            <a:r>
              <a:rPr kumimoji="1" lang="ja-JP" altLang="en-US" sz="1050" kern="1200" dirty="0">
                <a:solidFill>
                  <a:schemeClr val="tx1"/>
                </a:solidFill>
              </a:rPr>
              <a:t>事業概要については、業種や生産・営業品目に加え、中核企業の強み（得意分野、独自技術、設備、人材、知的財産等）を含めた</a:t>
            </a:r>
            <a:r>
              <a:rPr kumimoji="1" lang="en-US" altLang="ja-JP" sz="1050" kern="1200" dirty="0">
                <a:solidFill>
                  <a:schemeClr val="tx1"/>
                </a:solidFill>
              </a:rPr>
              <a:t>PR</a:t>
            </a:r>
            <a:r>
              <a:rPr kumimoji="1" lang="ja-JP" altLang="en-US" sz="1050" kern="1200" dirty="0">
                <a:solidFill>
                  <a:schemeClr val="tx1"/>
                </a:solidFill>
              </a:rPr>
              <a:t>を記載ください。</a:t>
            </a:r>
            <a:endParaRPr kumimoji="1" lang="en-US" altLang="ja-JP" sz="1050" kern="1200" dirty="0">
              <a:solidFill>
                <a:schemeClr val="tx1"/>
              </a:solidFill>
            </a:endParaRPr>
          </a:p>
          <a:p>
            <a:pPr>
              <a:spcBef>
                <a:spcPts val="0"/>
              </a:spcBef>
              <a:buFont typeface="BIZ UDPゴシック" panose="020B0400000000000000" pitchFamily="50" charset="-128"/>
              <a:buChar char="※"/>
            </a:pPr>
            <a:r>
              <a:rPr lang="ja-JP" altLang="en-US" sz="1050" dirty="0"/>
              <a:t>必要に応じて、各項目の枠の大きさを調整してください。</a:t>
            </a:r>
            <a:endParaRPr lang="en-US" altLang="ja-JP" sz="1050" dirty="0"/>
          </a:p>
        </p:txBody>
      </p:sp>
      <p:sp>
        <p:nvSpPr>
          <p:cNvPr id="6" name="テキスト ボックス 5">
            <a:extLst>
              <a:ext uri="{FF2B5EF4-FFF2-40B4-BE49-F238E27FC236}">
                <a16:creationId xmlns:a16="http://schemas.microsoft.com/office/drawing/2014/main" id="{64AC2581-D8BF-D8E0-5FD6-3388CD074FBD}"/>
              </a:ext>
            </a:extLst>
          </p:cNvPr>
          <p:cNvSpPr txBox="1"/>
          <p:nvPr/>
        </p:nvSpPr>
        <p:spPr>
          <a:xfrm>
            <a:off x="5942062" y="119367"/>
            <a:ext cx="2973338" cy="216000"/>
          </a:xfrm>
          <a:prstGeom prst="rect">
            <a:avLst/>
          </a:prstGeom>
          <a:solidFill>
            <a:schemeClr val="accent3">
              <a:lumMod val="20000"/>
              <a:lumOff val="80000"/>
            </a:schemeClr>
          </a:solidFill>
          <a:ln>
            <a:solidFill>
              <a:schemeClr val="accent3"/>
            </a:solidFill>
          </a:ln>
        </p:spPr>
        <p:txBody>
          <a:bodyPr vert="horz" wrap="none" lIns="72000" tIns="7739" rIns="72000" bIns="0" rtlCol="0" anchor="ctr">
            <a:noAutofit/>
          </a:bodyPr>
          <a:lstStyle/>
          <a:p>
            <a:pPr marL="7739"/>
            <a:r>
              <a:rPr kumimoji="1" lang="ja-JP" altLang="en-US" sz="1100" dirty="0">
                <a:latin typeface="+mn-ea"/>
                <a:cs typeface="YuGo-Medium"/>
              </a:rPr>
              <a:t>審査項目①事業の実現性</a:t>
            </a:r>
          </a:p>
        </p:txBody>
      </p:sp>
    </p:spTree>
    <p:extLst>
      <p:ext uri="{BB962C8B-B14F-4D97-AF65-F5344CB8AC3E}">
        <p14:creationId xmlns:p14="http://schemas.microsoft.com/office/powerpoint/2010/main" val="3051432737"/>
      </p:ext>
    </p:extLst>
  </p:cSld>
  <p:clrMapOvr>
    <a:masterClrMapping/>
  </p:clrMapOvr>
</p:sld>
</file>

<file path=ppt/theme/theme1.xml><?xml version="1.0" encoding="utf-8"?>
<a:theme xmlns:a="http://schemas.openxmlformats.org/drawingml/2006/main" name="Office Theme">
  <a:themeElements>
    <a:clrScheme name="CIカラー">
      <a:dk1>
        <a:srgbClr val="000000"/>
      </a:dk1>
      <a:lt1>
        <a:srgbClr val="FFFFFF"/>
      </a:lt1>
      <a:dk2>
        <a:srgbClr val="44546A"/>
      </a:dk2>
      <a:lt2>
        <a:srgbClr val="E7E6E6"/>
      </a:lt2>
      <a:accent1>
        <a:srgbClr val="1678BA"/>
      </a:accent1>
      <a:accent2>
        <a:srgbClr val="F7BD3C"/>
      </a:accent2>
      <a:accent3>
        <a:srgbClr val="E75195"/>
      </a:accent3>
      <a:accent4>
        <a:srgbClr val="00ABA7"/>
      </a:accent4>
      <a:accent5>
        <a:srgbClr val="6E6D6E"/>
      </a:accent5>
      <a:accent6>
        <a:srgbClr val="70AD47"/>
      </a:accent6>
      <a:hlink>
        <a:srgbClr val="0563C1"/>
      </a:hlink>
      <a:folHlink>
        <a:srgbClr val="954F72"/>
      </a:folHlink>
    </a:clrScheme>
    <a:fontScheme name="ユーザー定義 1">
      <a:majorFont>
        <a:latin typeface="BIZ UDPゴシック"/>
        <a:ea typeface="BIZ UDPゴシック"/>
        <a:cs typeface=""/>
      </a:majorFont>
      <a:minorFont>
        <a:latin typeface="BIZ UDPゴシック"/>
        <a:ea typeface="BIZ UDP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chemeClr val="bg1"/>
        </a:solidFill>
      </a:spPr>
      <a:bodyPr wrap="square" anchor="ctr" anchorCtr="0">
        <a:noAutofit/>
      </a:bodyPr>
      <a:lstStyle>
        <a:defPPr marL="7739" algn="ctr">
          <a:defRPr kumimoji="1" sz="1050" b="1" dirty="0">
            <a:solidFill>
              <a:srgbClr val="0070C0"/>
            </a:solidFill>
            <a:latin typeface="+mn-ea"/>
            <a:cs typeface="YuGo-Medium"/>
          </a:defRPr>
        </a:defPPr>
      </a:lstStyle>
    </a:tx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9686</TotalTime>
  <Words>1868</Words>
  <Application>Microsoft Office PowerPoint</Application>
  <PresentationFormat>画面に合わせる (4:3)</PresentationFormat>
  <Paragraphs>217</Paragraphs>
  <Slides>16</Slides>
  <Notes>15</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16</vt:i4>
      </vt:variant>
    </vt:vector>
  </HeadingPairs>
  <TitlesOfParts>
    <vt:vector size="21" baseType="lpstr">
      <vt:lpstr>BIZ UDPゴシック</vt:lpstr>
      <vt:lpstr>游ゴシック</vt:lpstr>
      <vt:lpstr>Arial</vt:lpstr>
      <vt:lpstr>Wingdings</vt:lpstr>
      <vt:lpstr>Office Theme</vt:lpstr>
      <vt:lpstr>地域企業グループチャレンジ促進事業　企画提案書</vt:lpstr>
      <vt:lpstr>提案書要約</vt:lpstr>
      <vt:lpstr>1．本取組の背景となる経営課題・問題意識</vt:lpstr>
      <vt:lpstr>2．本事業によって目指す姿</vt:lpstr>
      <vt:lpstr>3．本事業における取組内容</vt:lpstr>
      <vt:lpstr>4．取組における強み</vt:lpstr>
      <vt:lpstr>5．取組体制（1/３）</vt:lpstr>
      <vt:lpstr>5．取組体制（２/３）</vt:lpstr>
      <vt:lpstr>5．取組体制（３/３）</vt:lpstr>
      <vt:lpstr>6．取組スケジュールと達成目標（1/2）</vt:lpstr>
      <vt:lpstr>6．取組スケジュールと達成目標（２/2）</vt:lpstr>
      <vt:lpstr>7．希望するハンズオン支援内容について</vt:lpstr>
      <vt:lpstr>8．本取組によって期待される効果（1/3）</vt:lpstr>
      <vt:lpstr>8．本取組によって期待される効果（2/3）</vt:lpstr>
      <vt:lpstr>8．本取組によって期待される効果（3/3）</vt:lpstr>
      <vt:lpstr>9．補足資料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矢和田 裕美</dc:creator>
  <cp:lastModifiedBy>古田 達也</cp:lastModifiedBy>
  <cp:revision>223</cp:revision>
  <dcterms:created xsi:type="dcterms:W3CDTF">2025-11-29T04:35:56Z</dcterms:created>
  <dcterms:modified xsi:type="dcterms:W3CDTF">2026-07-27T07:18:23Z</dcterms:modified>
</cp:coreProperties>
</file>